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23"/>
  </p:notesMasterIdLst>
  <p:handoutMasterIdLst>
    <p:handoutMasterId r:id="rId24"/>
  </p:handout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00FFFF"/>
    <a:srgbClr val="FFFF66"/>
    <a:srgbClr val="FFFFFF"/>
    <a:srgbClr val="FFFFCC"/>
    <a:srgbClr val="C0C0C0"/>
    <a:srgbClr val="99FF33"/>
    <a:srgbClr val="66FFFF"/>
    <a:srgbClr val="CCFF99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595" autoAdjust="0"/>
  </p:normalViewPr>
  <p:slideViewPr>
    <p:cSldViewPr>
      <p:cViewPr varScale="1">
        <p:scale>
          <a:sx n="69" d="100"/>
          <a:sy n="69" d="100"/>
        </p:scale>
        <p:origin x="14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3F3478-F66E-419F-BAD3-E309AC1AB53D}" type="doc">
      <dgm:prSet loTypeId="urn:microsoft.com/office/officeart/2005/8/layout/chevron2" loCatId="list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7686B87-1BC9-48E2-8B24-5563EB5382AB}">
      <dgm:prSet phldrT="[Текст]" custT="1"/>
      <dgm:spPr/>
      <dgm:t>
        <a:bodyPr/>
        <a:lstStyle/>
        <a:p>
          <a:r>
            <a:rPr lang="en-US" sz="3500" b="1" dirty="0" smtClean="0">
              <a:solidFill>
                <a:srgbClr val="FF0000"/>
              </a:solidFill>
            </a:rPr>
            <a:t>1</a:t>
          </a:r>
          <a:endParaRPr lang="ru-RU" sz="3500" b="1" dirty="0">
            <a:solidFill>
              <a:srgbClr val="FF0000"/>
            </a:solidFill>
          </a:endParaRPr>
        </a:p>
      </dgm:t>
    </dgm:pt>
    <dgm:pt modelId="{B733FD10-F18B-426E-B04F-9FBFDA4A1954}" type="parTrans" cxnId="{88693E8C-8100-4F23-9848-41A7536B01FE}">
      <dgm:prSet/>
      <dgm:spPr/>
      <dgm:t>
        <a:bodyPr/>
        <a:lstStyle/>
        <a:p>
          <a:endParaRPr lang="ru-RU"/>
        </a:p>
      </dgm:t>
    </dgm:pt>
    <dgm:pt modelId="{A91C820C-F577-4B2F-A9E0-17A5BC849423}" type="sibTrans" cxnId="{88693E8C-8100-4F23-9848-41A7536B01FE}">
      <dgm:prSet/>
      <dgm:spPr/>
      <dgm:t>
        <a:bodyPr/>
        <a:lstStyle/>
        <a:p>
          <a:endParaRPr lang="ru-RU"/>
        </a:p>
      </dgm:t>
    </dgm:pt>
    <dgm:pt modelId="{46F9A2F3-C1D9-4456-8E21-C0A405E9EDA8}">
      <dgm:prSet phldrT="[Текст]" custT="1"/>
      <dgm:spPr/>
      <dgm:t>
        <a:bodyPr/>
        <a:lstStyle/>
        <a:p>
          <a:r>
            <a:rPr lang="en-US" sz="3600" b="1" cap="none" spc="0" dirty="0" err="1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Ixtiyoriy</a:t>
          </a:r>
          <a:r>
            <a:rPr lang="en-US" sz="3600" b="1" cap="none" spc="0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 </a:t>
          </a:r>
          <a:r>
            <a:rPr lang="en-US" sz="3600" b="1" cap="none" spc="0" dirty="0" err="1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diqqat</a:t>
          </a:r>
          <a:endParaRPr lang="ru-RU" sz="3600" b="1" cap="none" spc="0" dirty="0">
            <a:ln w="11430"/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gm:t>
    </dgm:pt>
    <dgm:pt modelId="{032D31D8-C8F6-476C-9A3F-2481F65B789D}" type="parTrans" cxnId="{F3296069-731B-4BBC-9191-79242FC98B8C}">
      <dgm:prSet/>
      <dgm:spPr/>
      <dgm:t>
        <a:bodyPr/>
        <a:lstStyle/>
        <a:p>
          <a:endParaRPr lang="ru-RU"/>
        </a:p>
      </dgm:t>
    </dgm:pt>
    <dgm:pt modelId="{897B80DB-07CE-4E1D-8BA5-A71DE1800589}" type="sibTrans" cxnId="{F3296069-731B-4BBC-9191-79242FC98B8C}">
      <dgm:prSet/>
      <dgm:spPr/>
      <dgm:t>
        <a:bodyPr/>
        <a:lstStyle/>
        <a:p>
          <a:endParaRPr lang="ru-RU"/>
        </a:p>
      </dgm:t>
    </dgm:pt>
    <dgm:pt modelId="{9C82DE16-4C72-4203-A63D-F41C8D21D330}">
      <dgm:prSet phldrT="[Текст]" custT="1"/>
      <dgm:spPr/>
      <dgm:t>
        <a:bodyPr/>
        <a:lstStyle/>
        <a:p>
          <a:r>
            <a:rPr lang="en-US" sz="3600" b="1" dirty="0" smtClean="0">
              <a:solidFill>
                <a:srgbClr val="FF0000"/>
              </a:solidFill>
            </a:rPr>
            <a:t>2</a:t>
          </a:r>
          <a:endParaRPr lang="ru-RU" sz="3600" b="1" dirty="0">
            <a:solidFill>
              <a:srgbClr val="FF0000"/>
            </a:solidFill>
          </a:endParaRPr>
        </a:p>
      </dgm:t>
    </dgm:pt>
    <dgm:pt modelId="{6E14EC65-AA43-434C-B350-66FB10B090A0}" type="parTrans" cxnId="{0C52E8DA-3EEC-44A1-B156-D19B63FE9C2F}">
      <dgm:prSet/>
      <dgm:spPr/>
      <dgm:t>
        <a:bodyPr/>
        <a:lstStyle/>
        <a:p>
          <a:endParaRPr lang="ru-RU"/>
        </a:p>
      </dgm:t>
    </dgm:pt>
    <dgm:pt modelId="{99574B27-9B1A-402D-8FB7-1E5C1F7DA45A}" type="sibTrans" cxnId="{0C52E8DA-3EEC-44A1-B156-D19B63FE9C2F}">
      <dgm:prSet/>
      <dgm:spPr/>
      <dgm:t>
        <a:bodyPr/>
        <a:lstStyle/>
        <a:p>
          <a:endParaRPr lang="ru-RU"/>
        </a:p>
      </dgm:t>
    </dgm:pt>
    <dgm:pt modelId="{8EE06388-34E0-4A9A-AD94-5988F0627885}">
      <dgm:prSet phldrT="[Текст]" custT="1"/>
      <dgm:spPr/>
      <dgm:t>
        <a:bodyPr/>
        <a:lstStyle/>
        <a:p>
          <a:r>
            <a:rPr lang="en-US" sz="3600" b="1" dirty="0" err="1" smtClean="0"/>
            <a:t>Ixtiyorsiz</a:t>
          </a:r>
          <a:r>
            <a:rPr lang="en-US" sz="3600" b="1" dirty="0" smtClean="0"/>
            <a:t> </a:t>
          </a:r>
          <a:r>
            <a:rPr lang="en-US" sz="3600" b="1" dirty="0" err="1" smtClean="0"/>
            <a:t>diqqat</a:t>
          </a:r>
          <a:endParaRPr lang="ru-RU" sz="3600" b="1" dirty="0"/>
        </a:p>
      </dgm:t>
    </dgm:pt>
    <dgm:pt modelId="{2EFC967F-1FDA-4BE5-AA9F-5478BEC419E3}" type="parTrans" cxnId="{523A79DF-60ED-40FC-9104-42D8459428D4}">
      <dgm:prSet/>
      <dgm:spPr/>
      <dgm:t>
        <a:bodyPr/>
        <a:lstStyle/>
        <a:p>
          <a:endParaRPr lang="ru-RU"/>
        </a:p>
      </dgm:t>
    </dgm:pt>
    <dgm:pt modelId="{E8FB84A5-0E20-46ED-8F19-6FC669DFFDD0}" type="sibTrans" cxnId="{523A79DF-60ED-40FC-9104-42D8459428D4}">
      <dgm:prSet/>
      <dgm:spPr/>
      <dgm:t>
        <a:bodyPr/>
        <a:lstStyle/>
        <a:p>
          <a:endParaRPr lang="ru-RU"/>
        </a:p>
      </dgm:t>
    </dgm:pt>
    <dgm:pt modelId="{9270D80C-F73A-45A4-9B6C-D15DCA811253}">
      <dgm:prSet phldrT="[Текст]" custT="1"/>
      <dgm:spPr/>
      <dgm:t>
        <a:bodyPr/>
        <a:lstStyle/>
        <a:p>
          <a:r>
            <a:rPr lang="en-US" sz="3600" b="1" dirty="0" smtClean="0">
              <a:solidFill>
                <a:srgbClr val="FF0000"/>
              </a:solidFill>
            </a:rPr>
            <a:t>3</a:t>
          </a:r>
          <a:endParaRPr lang="ru-RU" sz="3600" b="1" dirty="0">
            <a:solidFill>
              <a:srgbClr val="FF0000"/>
            </a:solidFill>
          </a:endParaRPr>
        </a:p>
      </dgm:t>
    </dgm:pt>
    <dgm:pt modelId="{7E377406-F6B3-4DA8-A80D-20E96838254E}" type="parTrans" cxnId="{982CFCEF-61C8-4408-B47A-B44FC887D096}">
      <dgm:prSet/>
      <dgm:spPr/>
      <dgm:t>
        <a:bodyPr/>
        <a:lstStyle/>
        <a:p>
          <a:endParaRPr lang="ru-RU"/>
        </a:p>
      </dgm:t>
    </dgm:pt>
    <dgm:pt modelId="{E91D731C-70A9-4A31-9A19-DA5F58BE677C}" type="sibTrans" cxnId="{982CFCEF-61C8-4408-B47A-B44FC887D096}">
      <dgm:prSet/>
      <dgm:spPr/>
      <dgm:t>
        <a:bodyPr/>
        <a:lstStyle/>
        <a:p>
          <a:endParaRPr lang="ru-RU"/>
        </a:p>
      </dgm:t>
    </dgm:pt>
    <dgm:pt modelId="{0C1BC2BF-7B8C-4CEF-BBE6-982F11B5D688}">
      <dgm:prSet phldrT="[Текст]" custT="1"/>
      <dgm:spPr/>
      <dgm:t>
        <a:bodyPr/>
        <a:lstStyle/>
        <a:p>
          <a:r>
            <a:rPr lang="en-US" sz="3600" b="1" dirty="0" err="1" smtClean="0"/>
            <a:t>Kasbga</a:t>
          </a:r>
          <a:r>
            <a:rPr lang="en-US" sz="3600" b="1" dirty="0" smtClean="0"/>
            <a:t> </a:t>
          </a:r>
          <a:r>
            <a:rPr lang="en-US" sz="3600" b="1" dirty="0" err="1" smtClean="0"/>
            <a:t>xos</a:t>
          </a:r>
          <a:r>
            <a:rPr lang="en-US" sz="3600" b="1" dirty="0" smtClean="0"/>
            <a:t> </a:t>
          </a:r>
          <a:r>
            <a:rPr lang="en-US" sz="3600" b="1" dirty="0" err="1" smtClean="0"/>
            <a:t>diqqat</a:t>
          </a:r>
          <a:endParaRPr lang="ru-RU" sz="3600" b="1" dirty="0"/>
        </a:p>
      </dgm:t>
    </dgm:pt>
    <dgm:pt modelId="{6FAB2443-7DC6-4132-A6B1-3E30450A6A73}" type="parTrans" cxnId="{A7822EB7-5898-4828-9107-DE6AEAB497C8}">
      <dgm:prSet/>
      <dgm:spPr/>
      <dgm:t>
        <a:bodyPr/>
        <a:lstStyle/>
        <a:p>
          <a:endParaRPr lang="ru-RU"/>
        </a:p>
      </dgm:t>
    </dgm:pt>
    <dgm:pt modelId="{7F600857-6CA1-429D-B085-E6925495A177}" type="sibTrans" cxnId="{A7822EB7-5898-4828-9107-DE6AEAB497C8}">
      <dgm:prSet/>
      <dgm:spPr/>
      <dgm:t>
        <a:bodyPr/>
        <a:lstStyle/>
        <a:p>
          <a:endParaRPr lang="ru-RU"/>
        </a:p>
      </dgm:t>
    </dgm:pt>
    <dgm:pt modelId="{DC4111D8-5A8E-408E-8B3B-C805C30957A9}">
      <dgm:prSet custT="1"/>
      <dgm:spPr/>
      <dgm:t>
        <a:bodyPr/>
        <a:lstStyle/>
        <a:p>
          <a:r>
            <a:rPr lang="en-US" sz="3600" b="1" dirty="0" smtClean="0">
              <a:solidFill>
                <a:srgbClr val="FF0000"/>
              </a:solidFill>
            </a:rPr>
            <a:t>4</a:t>
          </a:r>
          <a:endParaRPr lang="ru-RU" sz="3600" b="1" dirty="0">
            <a:solidFill>
              <a:srgbClr val="FF0000"/>
            </a:solidFill>
          </a:endParaRPr>
        </a:p>
      </dgm:t>
    </dgm:pt>
    <dgm:pt modelId="{7D9FCE55-A231-43A0-82BD-FB3D2AC43F98}" type="parTrans" cxnId="{4AF49B0A-0C62-4909-823C-94C532BBDFBB}">
      <dgm:prSet/>
      <dgm:spPr/>
      <dgm:t>
        <a:bodyPr/>
        <a:lstStyle/>
        <a:p>
          <a:endParaRPr lang="ru-RU"/>
        </a:p>
      </dgm:t>
    </dgm:pt>
    <dgm:pt modelId="{A2F0B9DF-7B54-4969-8F8E-6BB9152C7FEC}" type="sibTrans" cxnId="{4AF49B0A-0C62-4909-823C-94C532BBDFBB}">
      <dgm:prSet/>
      <dgm:spPr/>
      <dgm:t>
        <a:bodyPr/>
        <a:lstStyle/>
        <a:p>
          <a:endParaRPr lang="ru-RU"/>
        </a:p>
      </dgm:t>
    </dgm:pt>
    <dgm:pt modelId="{00040EAA-5738-429D-B73A-C508DC52C57F}">
      <dgm:prSet custT="1"/>
      <dgm:spPr/>
      <dgm:t>
        <a:bodyPr/>
        <a:lstStyle/>
        <a:p>
          <a:r>
            <a:rPr lang="en-US" sz="3600" b="1" dirty="0" smtClean="0"/>
            <a:t>5</a:t>
          </a:r>
          <a:endParaRPr lang="ru-RU" sz="3600" b="1" dirty="0"/>
        </a:p>
      </dgm:t>
    </dgm:pt>
    <dgm:pt modelId="{34009E55-C62D-4349-825B-2C8AEE5B8FE0}" type="parTrans" cxnId="{96050A49-8E5D-4E39-86ED-2C32193990CC}">
      <dgm:prSet/>
      <dgm:spPr/>
      <dgm:t>
        <a:bodyPr/>
        <a:lstStyle/>
        <a:p>
          <a:endParaRPr lang="ru-RU"/>
        </a:p>
      </dgm:t>
    </dgm:pt>
    <dgm:pt modelId="{B3EFFC02-4D87-4B88-B404-C438AE5278EC}" type="sibTrans" cxnId="{96050A49-8E5D-4E39-86ED-2C32193990CC}">
      <dgm:prSet/>
      <dgm:spPr/>
      <dgm:t>
        <a:bodyPr/>
        <a:lstStyle/>
        <a:p>
          <a:endParaRPr lang="ru-RU"/>
        </a:p>
      </dgm:t>
    </dgm:pt>
    <dgm:pt modelId="{FFBDE6A8-F250-4ABA-8629-B8F580453CD7}">
      <dgm:prSet custT="1"/>
      <dgm:spPr/>
      <dgm:t>
        <a:bodyPr/>
        <a:lstStyle/>
        <a:p>
          <a:r>
            <a:rPr lang="en-US" sz="3600" b="1" dirty="0" err="1" smtClean="0"/>
            <a:t>Ixtiyoriydan</a:t>
          </a:r>
          <a:r>
            <a:rPr lang="en-US" sz="3600" b="1" dirty="0" smtClean="0"/>
            <a:t> </a:t>
          </a:r>
          <a:r>
            <a:rPr lang="en-US" sz="3600" b="1" dirty="0" err="1" smtClean="0"/>
            <a:t>keyingi</a:t>
          </a:r>
          <a:r>
            <a:rPr lang="en-US" sz="3600" b="1" dirty="0" smtClean="0"/>
            <a:t> </a:t>
          </a:r>
          <a:r>
            <a:rPr lang="en-US" sz="3600" b="1" dirty="0" err="1" smtClean="0"/>
            <a:t>diqqat</a:t>
          </a:r>
          <a:endParaRPr lang="ru-RU" sz="3600" b="1" dirty="0"/>
        </a:p>
      </dgm:t>
    </dgm:pt>
    <dgm:pt modelId="{872E2ED9-6E22-4243-BC3E-7DF52CBC7D58}" type="parTrans" cxnId="{C6EC55E0-4735-46F6-B284-CA435CAD90F6}">
      <dgm:prSet/>
      <dgm:spPr/>
      <dgm:t>
        <a:bodyPr/>
        <a:lstStyle/>
        <a:p>
          <a:endParaRPr lang="ru-RU"/>
        </a:p>
      </dgm:t>
    </dgm:pt>
    <dgm:pt modelId="{B06924B6-BD6E-47C9-822F-E3497B0E6CCD}" type="sibTrans" cxnId="{C6EC55E0-4735-46F6-B284-CA435CAD90F6}">
      <dgm:prSet/>
      <dgm:spPr/>
      <dgm:t>
        <a:bodyPr/>
        <a:lstStyle/>
        <a:p>
          <a:endParaRPr lang="ru-RU"/>
        </a:p>
      </dgm:t>
    </dgm:pt>
    <dgm:pt modelId="{2C4177D3-A9DA-45AA-BEBA-DACADB39C5EC}">
      <dgm:prSet custT="1"/>
      <dgm:spPr/>
      <dgm:t>
        <a:bodyPr/>
        <a:lstStyle/>
        <a:p>
          <a:r>
            <a:rPr lang="en-US" sz="3600" b="1" dirty="0" err="1" smtClean="0"/>
            <a:t>Qo’rquv</a:t>
          </a:r>
          <a:r>
            <a:rPr lang="en-US" sz="3600" b="1" dirty="0" smtClean="0"/>
            <a:t> </a:t>
          </a:r>
          <a:r>
            <a:rPr lang="en-US" sz="3600" b="1" dirty="0" err="1" smtClean="0"/>
            <a:t>diqqati</a:t>
          </a:r>
          <a:endParaRPr lang="ru-RU" sz="3600" b="1" dirty="0"/>
        </a:p>
      </dgm:t>
    </dgm:pt>
    <dgm:pt modelId="{7D80827B-A8AE-4052-9003-1B54E8887517}" type="parTrans" cxnId="{2D38498D-5479-4B4A-A044-B8A24C3204B0}">
      <dgm:prSet/>
      <dgm:spPr/>
      <dgm:t>
        <a:bodyPr/>
        <a:lstStyle/>
        <a:p>
          <a:endParaRPr lang="ru-RU"/>
        </a:p>
      </dgm:t>
    </dgm:pt>
    <dgm:pt modelId="{A7DF97C5-80F0-4C38-B4B2-4B334A68AF19}" type="sibTrans" cxnId="{2D38498D-5479-4B4A-A044-B8A24C3204B0}">
      <dgm:prSet/>
      <dgm:spPr/>
      <dgm:t>
        <a:bodyPr/>
        <a:lstStyle/>
        <a:p>
          <a:endParaRPr lang="ru-RU"/>
        </a:p>
      </dgm:t>
    </dgm:pt>
    <dgm:pt modelId="{0C75B93D-2277-4FDC-BBF8-47721A1E1A93}" type="pres">
      <dgm:prSet presAssocID="{EF3F3478-F66E-419F-BAD3-E309AC1AB53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862973-E169-440F-933D-6A6C7FC8B2B0}" type="pres">
      <dgm:prSet presAssocID="{D7686B87-1BC9-48E2-8B24-5563EB5382AB}" presName="composite" presStyleCnt="0"/>
      <dgm:spPr/>
    </dgm:pt>
    <dgm:pt modelId="{5CF37F40-AFF3-43B2-B4B3-22B506674DA7}" type="pres">
      <dgm:prSet presAssocID="{D7686B87-1BC9-48E2-8B24-5563EB5382AB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8CC791-E3BB-42CF-A213-8557240CE9E7}" type="pres">
      <dgm:prSet presAssocID="{D7686B87-1BC9-48E2-8B24-5563EB5382AB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15DF15-BB35-4A1B-BBA6-E76C4D043F60}" type="pres">
      <dgm:prSet presAssocID="{A91C820C-F577-4B2F-A9E0-17A5BC849423}" presName="sp" presStyleCnt="0"/>
      <dgm:spPr/>
    </dgm:pt>
    <dgm:pt modelId="{F6C77008-5F78-4F1A-BA15-0CFA04EC4C8B}" type="pres">
      <dgm:prSet presAssocID="{9C82DE16-4C72-4203-A63D-F41C8D21D330}" presName="composite" presStyleCnt="0"/>
      <dgm:spPr/>
    </dgm:pt>
    <dgm:pt modelId="{BBFD75E6-A32F-43E6-9AE0-F49092476F7D}" type="pres">
      <dgm:prSet presAssocID="{9C82DE16-4C72-4203-A63D-F41C8D21D330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AE8395-FDEB-4934-92A6-00EA65838DC5}" type="pres">
      <dgm:prSet presAssocID="{9C82DE16-4C72-4203-A63D-F41C8D21D330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5463D6-7C6C-4386-A409-E448C4C98528}" type="pres">
      <dgm:prSet presAssocID="{99574B27-9B1A-402D-8FB7-1E5C1F7DA45A}" presName="sp" presStyleCnt="0"/>
      <dgm:spPr/>
    </dgm:pt>
    <dgm:pt modelId="{533DC634-1D06-4F1B-B165-37BFA9C3ED5C}" type="pres">
      <dgm:prSet presAssocID="{9270D80C-F73A-45A4-9B6C-D15DCA811253}" presName="composite" presStyleCnt="0"/>
      <dgm:spPr/>
    </dgm:pt>
    <dgm:pt modelId="{EB496076-ECC7-4F4E-8CE8-A82797A5DB1B}" type="pres">
      <dgm:prSet presAssocID="{9270D80C-F73A-45A4-9B6C-D15DCA811253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236E86-DF8E-4D8B-A331-3148614C61CE}" type="pres">
      <dgm:prSet presAssocID="{9270D80C-F73A-45A4-9B6C-D15DCA811253}" presName="descendantText" presStyleLbl="alignAcc1" presStyleIdx="2" presStyleCnt="5" custLinFactNeighborX="172" custLinFactNeighborY="-48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CECCA8-7496-4384-855A-CAA6ACB8940E}" type="pres">
      <dgm:prSet presAssocID="{E91D731C-70A9-4A31-9A19-DA5F58BE677C}" presName="sp" presStyleCnt="0"/>
      <dgm:spPr/>
    </dgm:pt>
    <dgm:pt modelId="{52B2E6EB-1946-4A4C-B337-19FBD74C9154}" type="pres">
      <dgm:prSet presAssocID="{DC4111D8-5A8E-408E-8B3B-C805C30957A9}" presName="composite" presStyleCnt="0"/>
      <dgm:spPr/>
    </dgm:pt>
    <dgm:pt modelId="{CBD857CF-A865-467D-82EB-079955537FBD}" type="pres">
      <dgm:prSet presAssocID="{DC4111D8-5A8E-408E-8B3B-C805C30957A9}" presName="parentText" presStyleLbl="alignNode1" presStyleIdx="3" presStyleCnt="5" custLinFactNeighborX="0" custLinFactNeighborY="366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D2AD4C-325E-4A7A-A3DB-B480A5A11809}" type="pres">
      <dgm:prSet presAssocID="{DC4111D8-5A8E-408E-8B3B-C805C30957A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C96470-521D-4FE3-B77A-8C8030549783}" type="pres">
      <dgm:prSet presAssocID="{A2F0B9DF-7B54-4969-8F8E-6BB9152C7FEC}" presName="sp" presStyleCnt="0"/>
      <dgm:spPr/>
    </dgm:pt>
    <dgm:pt modelId="{A5DB82DB-34C2-4539-8F18-F50C3E78F6CD}" type="pres">
      <dgm:prSet presAssocID="{00040EAA-5738-429D-B73A-C508DC52C57F}" presName="composite" presStyleCnt="0"/>
      <dgm:spPr/>
    </dgm:pt>
    <dgm:pt modelId="{B70A0655-3145-48F0-A5FE-B95392656D91}" type="pres">
      <dgm:prSet presAssocID="{00040EAA-5738-429D-B73A-C508DC52C57F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852799-D1BB-4C0D-ADED-C79AEDDE8555}" type="pres">
      <dgm:prSet presAssocID="{00040EAA-5738-429D-B73A-C508DC52C57F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B2E04F-76D1-4FDF-8B73-ECA53ADDF0F9}" type="presOf" srcId="{9C82DE16-4C72-4203-A63D-F41C8D21D330}" destId="{BBFD75E6-A32F-43E6-9AE0-F49092476F7D}" srcOrd="0" destOrd="0" presId="urn:microsoft.com/office/officeart/2005/8/layout/chevron2"/>
    <dgm:cxn modelId="{A7822EB7-5898-4828-9107-DE6AEAB497C8}" srcId="{9270D80C-F73A-45A4-9B6C-D15DCA811253}" destId="{0C1BC2BF-7B8C-4CEF-BBE6-982F11B5D688}" srcOrd="0" destOrd="0" parTransId="{6FAB2443-7DC6-4132-A6B1-3E30450A6A73}" sibTransId="{7F600857-6CA1-429D-B085-E6925495A177}"/>
    <dgm:cxn modelId="{56680D5C-DDD9-4013-B892-6BE3B4C6DAD0}" type="presOf" srcId="{00040EAA-5738-429D-B73A-C508DC52C57F}" destId="{B70A0655-3145-48F0-A5FE-B95392656D91}" srcOrd="0" destOrd="0" presId="urn:microsoft.com/office/officeart/2005/8/layout/chevron2"/>
    <dgm:cxn modelId="{A7F628E6-3E21-4228-B39F-D83F4171A38D}" type="presOf" srcId="{0C1BC2BF-7B8C-4CEF-BBE6-982F11B5D688}" destId="{8E236E86-DF8E-4D8B-A331-3148614C61CE}" srcOrd="0" destOrd="0" presId="urn:microsoft.com/office/officeart/2005/8/layout/chevron2"/>
    <dgm:cxn modelId="{8DCC42F3-BDA6-4717-A686-3F2F89EF4CE1}" type="presOf" srcId="{46F9A2F3-C1D9-4456-8E21-C0A405E9EDA8}" destId="{218CC791-E3BB-42CF-A213-8557240CE9E7}" srcOrd="0" destOrd="0" presId="urn:microsoft.com/office/officeart/2005/8/layout/chevron2"/>
    <dgm:cxn modelId="{C6EC55E0-4735-46F6-B284-CA435CAD90F6}" srcId="{DC4111D8-5A8E-408E-8B3B-C805C30957A9}" destId="{FFBDE6A8-F250-4ABA-8629-B8F580453CD7}" srcOrd="0" destOrd="0" parTransId="{872E2ED9-6E22-4243-BC3E-7DF52CBC7D58}" sibTransId="{B06924B6-BD6E-47C9-822F-E3497B0E6CCD}"/>
    <dgm:cxn modelId="{F8959876-F8D5-491B-92B2-2F074EEAAD86}" type="presOf" srcId="{EF3F3478-F66E-419F-BAD3-E309AC1AB53D}" destId="{0C75B93D-2277-4FDC-BBF8-47721A1E1A93}" srcOrd="0" destOrd="0" presId="urn:microsoft.com/office/officeart/2005/8/layout/chevron2"/>
    <dgm:cxn modelId="{D0024B3D-AF55-45CB-B20A-A55D9D971F4E}" type="presOf" srcId="{8EE06388-34E0-4A9A-AD94-5988F0627885}" destId="{18AE8395-FDEB-4934-92A6-00EA65838DC5}" srcOrd="0" destOrd="0" presId="urn:microsoft.com/office/officeart/2005/8/layout/chevron2"/>
    <dgm:cxn modelId="{F3296069-731B-4BBC-9191-79242FC98B8C}" srcId="{D7686B87-1BC9-48E2-8B24-5563EB5382AB}" destId="{46F9A2F3-C1D9-4456-8E21-C0A405E9EDA8}" srcOrd="0" destOrd="0" parTransId="{032D31D8-C8F6-476C-9A3F-2481F65B789D}" sibTransId="{897B80DB-07CE-4E1D-8BA5-A71DE1800589}"/>
    <dgm:cxn modelId="{982CFCEF-61C8-4408-B47A-B44FC887D096}" srcId="{EF3F3478-F66E-419F-BAD3-E309AC1AB53D}" destId="{9270D80C-F73A-45A4-9B6C-D15DCA811253}" srcOrd="2" destOrd="0" parTransId="{7E377406-F6B3-4DA8-A80D-20E96838254E}" sibTransId="{E91D731C-70A9-4A31-9A19-DA5F58BE677C}"/>
    <dgm:cxn modelId="{0C52E8DA-3EEC-44A1-B156-D19B63FE9C2F}" srcId="{EF3F3478-F66E-419F-BAD3-E309AC1AB53D}" destId="{9C82DE16-4C72-4203-A63D-F41C8D21D330}" srcOrd="1" destOrd="0" parTransId="{6E14EC65-AA43-434C-B350-66FB10B090A0}" sibTransId="{99574B27-9B1A-402D-8FB7-1E5C1F7DA45A}"/>
    <dgm:cxn modelId="{523A79DF-60ED-40FC-9104-42D8459428D4}" srcId="{9C82DE16-4C72-4203-A63D-F41C8D21D330}" destId="{8EE06388-34E0-4A9A-AD94-5988F0627885}" srcOrd="0" destOrd="0" parTransId="{2EFC967F-1FDA-4BE5-AA9F-5478BEC419E3}" sibTransId="{E8FB84A5-0E20-46ED-8F19-6FC669DFFDD0}"/>
    <dgm:cxn modelId="{2D38498D-5479-4B4A-A044-B8A24C3204B0}" srcId="{00040EAA-5738-429D-B73A-C508DC52C57F}" destId="{2C4177D3-A9DA-45AA-BEBA-DACADB39C5EC}" srcOrd="0" destOrd="0" parTransId="{7D80827B-A8AE-4052-9003-1B54E8887517}" sibTransId="{A7DF97C5-80F0-4C38-B4B2-4B334A68AF19}"/>
    <dgm:cxn modelId="{5A6C8297-4E8A-48DE-939A-BFEDE1ABBFA1}" type="presOf" srcId="{9270D80C-F73A-45A4-9B6C-D15DCA811253}" destId="{EB496076-ECC7-4F4E-8CE8-A82797A5DB1B}" srcOrd="0" destOrd="0" presId="urn:microsoft.com/office/officeart/2005/8/layout/chevron2"/>
    <dgm:cxn modelId="{96050A49-8E5D-4E39-86ED-2C32193990CC}" srcId="{EF3F3478-F66E-419F-BAD3-E309AC1AB53D}" destId="{00040EAA-5738-429D-B73A-C508DC52C57F}" srcOrd="4" destOrd="0" parTransId="{34009E55-C62D-4349-825B-2C8AEE5B8FE0}" sibTransId="{B3EFFC02-4D87-4B88-B404-C438AE5278EC}"/>
    <dgm:cxn modelId="{B405EC22-D49E-4481-AC3C-4E2C36720853}" type="presOf" srcId="{DC4111D8-5A8E-408E-8B3B-C805C30957A9}" destId="{CBD857CF-A865-467D-82EB-079955537FBD}" srcOrd="0" destOrd="0" presId="urn:microsoft.com/office/officeart/2005/8/layout/chevron2"/>
    <dgm:cxn modelId="{88693E8C-8100-4F23-9848-41A7536B01FE}" srcId="{EF3F3478-F66E-419F-BAD3-E309AC1AB53D}" destId="{D7686B87-1BC9-48E2-8B24-5563EB5382AB}" srcOrd="0" destOrd="0" parTransId="{B733FD10-F18B-426E-B04F-9FBFDA4A1954}" sibTransId="{A91C820C-F577-4B2F-A9E0-17A5BC849423}"/>
    <dgm:cxn modelId="{7BD5EC27-065B-44EC-A3E5-CCBB24865671}" type="presOf" srcId="{2C4177D3-A9DA-45AA-BEBA-DACADB39C5EC}" destId="{C4852799-D1BB-4C0D-ADED-C79AEDDE8555}" srcOrd="0" destOrd="0" presId="urn:microsoft.com/office/officeart/2005/8/layout/chevron2"/>
    <dgm:cxn modelId="{E1A42BC3-3FE5-412E-BABF-1A39F5E73260}" type="presOf" srcId="{FFBDE6A8-F250-4ABA-8629-B8F580453CD7}" destId="{3AD2AD4C-325E-4A7A-A3DB-B480A5A11809}" srcOrd="0" destOrd="0" presId="urn:microsoft.com/office/officeart/2005/8/layout/chevron2"/>
    <dgm:cxn modelId="{4AF49B0A-0C62-4909-823C-94C532BBDFBB}" srcId="{EF3F3478-F66E-419F-BAD3-E309AC1AB53D}" destId="{DC4111D8-5A8E-408E-8B3B-C805C30957A9}" srcOrd="3" destOrd="0" parTransId="{7D9FCE55-A231-43A0-82BD-FB3D2AC43F98}" sibTransId="{A2F0B9DF-7B54-4969-8F8E-6BB9152C7FEC}"/>
    <dgm:cxn modelId="{95926019-1873-4F87-A88D-23DDCBD7A65D}" type="presOf" srcId="{D7686B87-1BC9-48E2-8B24-5563EB5382AB}" destId="{5CF37F40-AFF3-43B2-B4B3-22B506674DA7}" srcOrd="0" destOrd="0" presId="urn:microsoft.com/office/officeart/2005/8/layout/chevron2"/>
    <dgm:cxn modelId="{37195C19-3EF0-4B16-A8C5-B3D65BF05DC3}" type="presParOf" srcId="{0C75B93D-2277-4FDC-BBF8-47721A1E1A93}" destId="{52862973-E169-440F-933D-6A6C7FC8B2B0}" srcOrd="0" destOrd="0" presId="urn:microsoft.com/office/officeart/2005/8/layout/chevron2"/>
    <dgm:cxn modelId="{FD4CAFE7-D9C0-46BF-B515-A4388B9E9B09}" type="presParOf" srcId="{52862973-E169-440F-933D-6A6C7FC8B2B0}" destId="{5CF37F40-AFF3-43B2-B4B3-22B506674DA7}" srcOrd="0" destOrd="0" presId="urn:microsoft.com/office/officeart/2005/8/layout/chevron2"/>
    <dgm:cxn modelId="{85EB0B16-CDE8-4EDA-B307-DFC2F33BA547}" type="presParOf" srcId="{52862973-E169-440F-933D-6A6C7FC8B2B0}" destId="{218CC791-E3BB-42CF-A213-8557240CE9E7}" srcOrd="1" destOrd="0" presId="urn:microsoft.com/office/officeart/2005/8/layout/chevron2"/>
    <dgm:cxn modelId="{37DAC52F-0E5A-4451-BE6E-2BE0A5631782}" type="presParOf" srcId="{0C75B93D-2277-4FDC-BBF8-47721A1E1A93}" destId="{FE15DF15-BB35-4A1B-BBA6-E76C4D043F60}" srcOrd="1" destOrd="0" presId="urn:microsoft.com/office/officeart/2005/8/layout/chevron2"/>
    <dgm:cxn modelId="{89D5F18A-D04F-4375-B772-0E2B9A71076D}" type="presParOf" srcId="{0C75B93D-2277-4FDC-BBF8-47721A1E1A93}" destId="{F6C77008-5F78-4F1A-BA15-0CFA04EC4C8B}" srcOrd="2" destOrd="0" presId="urn:microsoft.com/office/officeart/2005/8/layout/chevron2"/>
    <dgm:cxn modelId="{6C1FD505-A625-4520-B868-4F3282D42DF7}" type="presParOf" srcId="{F6C77008-5F78-4F1A-BA15-0CFA04EC4C8B}" destId="{BBFD75E6-A32F-43E6-9AE0-F49092476F7D}" srcOrd="0" destOrd="0" presId="urn:microsoft.com/office/officeart/2005/8/layout/chevron2"/>
    <dgm:cxn modelId="{9A29EEDB-5EF3-4665-AAA2-BFB076B72C09}" type="presParOf" srcId="{F6C77008-5F78-4F1A-BA15-0CFA04EC4C8B}" destId="{18AE8395-FDEB-4934-92A6-00EA65838DC5}" srcOrd="1" destOrd="0" presId="urn:microsoft.com/office/officeart/2005/8/layout/chevron2"/>
    <dgm:cxn modelId="{227BA83C-1EEF-4074-8D77-599A7FA1895A}" type="presParOf" srcId="{0C75B93D-2277-4FDC-BBF8-47721A1E1A93}" destId="{F75463D6-7C6C-4386-A409-E448C4C98528}" srcOrd="3" destOrd="0" presId="urn:microsoft.com/office/officeart/2005/8/layout/chevron2"/>
    <dgm:cxn modelId="{F556972C-AE33-4D69-BBCD-4736ECD32812}" type="presParOf" srcId="{0C75B93D-2277-4FDC-BBF8-47721A1E1A93}" destId="{533DC634-1D06-4F1B-B165-37BFA9C3ED5C}" srcOrd="4" destOrd="0" presId="urn:microsoft.com/office/officeart/2005/8/layout/chevron2"/>
    <dgm:cxn modelId="{A6143342-5390-43FA-AC4F-49E8D16D34F4}" type="presParOf" srcId="{533DC634-1D06-4F1B-B165-37BFA9C3ED5C}" destId="{EB496076-ECC7-4F4E-8CE8-A82797A5DB1B}" srcOrd="0" destOrd="0" presId="urn:microsoft.com/office/officeart/2005/8/layout/chevron2"/>
    <dgm:cxn modelId="{255130D8-DBDD-46CD-8CAD-3A7CBA600DD5}" type="presParOf" srcId="{533DC634-1D06-4F1B-B165-37BFA9C3ED5C}" destId="{8E236E86-DF8E-4D8B-A331-3148614C61CE}" srcOrd="1" destOrd="0" presId="urn:microsoft.com/office/officeart/2005/8/layout/chevron2"/>
    <dgm:cxn modelId="{55152ECC-5E6C-454E-9E87-7DBC9058B666}" type="presParOf" srcId="{0C75B93D-2277-4FDC-BBF8-47721A1E1A93}" destId="{4CCECCA8-7496-4384-855A-CAA6ACB8940E}" srcOrd="5" destOrd="0" presId="urn:microsoft.com/office/officeart/2005/8/layout/chevron2"/>
    <dgm:cxn modelId="{BF0FA486-1E75-4370-851E-8EEC19CA0AEA}" type="presParOf" srcId="{0C75B93D-2277-4FDC-BBF8-47721A1E1A93}" destId="{52B2E6EB-1946-4A4C-B337-19FBD74C9154}" srcOrd="6" destOrd="0" presId="urn:microsoft.com/office/officeart/2005/8/layout/chevron2"/>
    <dgm:cxn modelId="{20892A5C-9098-46E6-8749-C0B6D6195259}" type="presParOf" srcId="{52B2E6EB-1946-4A4C-B337-19FBD74C9154}" destId="{CBD857CF-A865-467D-82EB-079955537FBD}" srcOrd="0" destOrd="0" presId="urn:microsoft.com/office/officeart/2005/8/layout/chevron2"/>
    <dgm:cxn modelId="{16CE00AE-C542-42C1-945C-8B77E9CECE15}" type="presParOf" srcId="{52B2E6EB-1946-4A4C-B337-19FBD74C9154}" destId="{3AD2AD4C-325E-4A7A-A3DB-B480A5A11809}" srcOrd="1" destOrd="0" presId="urn:microsoft.com/office/officeart/2005/8/layout/chevron2"/>
    <dgm:cxn modelId="{EE7A6E6C-1760-47EE-B2B0-EEE447D6BAFF}" type="presParOf" srcId="{0C75B93D-2277-4FDC-BBF8-47721A1E1A93}" destId="{53C96470-521D-4FE3-B77A-8C8030549783}" srcOrd="7" destOrd="0" presId="urn:microsoft.com/office/officeart/2005/8/layout/chevron2"/>
    <dgm:cxn modelId="{9676369F-7765-4560-9622-B789167F8FB2}" type="presParOf" srcId="{0C75B93D-2277-4FDC-BBF8-47721A1E1A93}" destId="{A5DB82DB-34C2-4539-8F18-F50C3E78F6CD}" srcOrd="8" destOrd="0" presId="urn:microsoft.com/office/officeart/2005/8/layout/chevron2"/>
    <dgm:cxn modelId="{30547379-D4D8-4C69-85E4-30FA363B9779}" type="presParOf" srcId="{A5DB82DB-34C2-4539-8F18-F50C3E78F6CD}" destId="{B70A0655-3145-48F0-A5FE-B95392656D91}" srcOrd="0" destOrd="0" presId="urn:microsoft.com/office/officeart/2005/8/layout/chevron2"/>
    <dgm:cxn modelId="{46462C51-4D11-492B-AF3F-9963605D627F}" type="presParOf" srcId="{A5DB82DB-34C2-4539-8F18-F50C3E78F6CD}" destId="{C4852799-D1BB-4C0D-ADED-C79AEDDE855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6B9F33-C9D8-49B1-9351-8213EE579326}" type="doc">
      <dgm:prSet loTypeId="urn:microsoft.com/office/officeart/2005/8/layout/hProcess7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DA495FF-3970-4ADB-BB4F-BE8570646387}">
      <dgm:prSet phldrT="[Текст]"/>
      <dgm:spPr>
        <a:solidFill>
          <a:srgbClr val="FFFF00"/>
        </a:solidFill>
      </dgm:spPr>
      <dgm:t>
        <a:bodyPr/>
        <a:lstStyle/>
        <a:p>
          <a:endParaRPr lang="ru-RU" dirty="0">
            <a:solidFill>
              <a:srgbClr val="00B0F0"/>
            </a:solidFill>
          </a:endParaRPr>
        </a:p>
      </dgm:t>
    </dgm:pt>
    <dgm:pt modelId="{5D9CE6CC-CBDD-45A7-990E-C3ED13399698}" type="parTrans" cxnId="{57F039E8-3D65-45EC-80D0-3FCAA74DAF2B}">
      <dgm:prSet/>
      <dgm:spPr/>
      <dgm:t>
        <a:bodyPr/>
        <a:lstStyle/>
        <a:p>
          <a:endParaRPr lang="ru-RU"/>
        </a:p>
      </dgm:t>
    </dgm:pt>
    <dgm:pt modelId="{180D315B-CB2A-4260-BD7F-2E10394CCCD2}" type="sibTrans" cxnId="{57F039E8-3D65-45EC-80D0-3FCAA74DAF2B}">
      <dgm:prSet/>
      <dgm:spPr/>
      <dgm:t>
        <a:bodyPr/>
        <a:lstStyle/>
        <a:p>
          <a:endParaRPr lang="ru-RU"/>
        </a:p>
      </dgm:t>
    </dgm:pt>
    <dgm:pt modelId="{6471FAFD-2024-46C5-9C39-46A870C6D2AA}">
      <dgm:prSet phldrT="[Текст]"/>
      <dgm:spPr/>
      <dgm:t>
        <a:bodyPr/>
        <a:lstStyle/>
        <a:p>
          <a:r>
            <a:rPr lang="en-US" dirty="0" smtClean="0">
              <a:solidFill>
                <a:srgbClr val="00B050"/>
              </a:solidFill>
            </a:rPr>
            <a:t>1. Natural </a:t>
          </a:r>
          <a:r>
            <a:rPr lang="en-US" dirty="0" err="1" smtClean="0">
              <a:solidFill>
                <a:srgbClr val="00B050"/>
              </a:solidFill>
            </a:rPr>
            <a:t>bevosita</a:t>
          </a:r>
          <a:r>
            <a:rPr lang="en-US" dirty="0" smtClean="0">
              <a:solidFill>
                <a:srgbClr val="00B050"/>
              </a:solidFill>
            </a:rPr>
            <a:t>, </a:t>
          </a:r>
          <a:r>
            <a:rPr lang="en-US" dirty="0" err="1" smtClean="0">
              <a:solidFill>
                <a:srgbClr val="00B050"/>
              </a:solidFill>
            </a:rPr>
            <a:t>to’g’ridan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to’g’ri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aktlardan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iborat</a:t>
          </a:r>
          <a:r>
            <a:rPr lang="en-US" dirty="0" smtClean="0">
              <a:solidFill>
                <a:srgbClr val="00B050"/>
              </a:solidFill>
            </a:rPr>
            <a:t>.</a:t>
          </a:r>
          <a:endParaRPr lang="ru-RU" dirty="0">
            <a:solidFill>
              <a:srgbClr val="00B050"/>
            </a:solidFill>
          </a:endParaRPr>
        </a:p>
      </dgm:t>
    </dgm:pt>
    <dgm:pt modelId="{9FEB3347-0E33-4057-93FA-28CCD71CD048}" type="parTrans" cxnId="{E3F9C223-F742-4428-A656-A75E69F7E04F}">
      <dgm:prSet/>
      <dgm:spPr/>
      <dgm:t>
        <a:bodyPr/>
        <a:lstStyle/>
        <a:p>
          <a:endParaRPr lang="ru-RU"/>
        </a:p>
      </dgm:t>
    </dgm:pt>
    <dgm:pt modelId="{A4861B4E-11E5-49B7-85BE-580754ECF3A6}" type="sibTrans" cxnId="{E3F9C223-F742-4428-A656-A75E69F7E04F}">
      <dgm:prSet/>
      <dgm:spPr/>
      <dgm:t>
        <a:bodyPr/>
        <a:lstStyle/>
        <a:p>
          <a:endParaRPr lang="ru-RU"/>
        </a:p>
      </dgm:t>
    </dgm:pt>
    <dgm:pt modelId="{EC69367E-22DA-4D8C-8896-0BE1E72511E1}">
      <dgm:prSet phldrT="[Текст]"/>
      <dgm:spPr/>
      <dgm:t>
        <a:bodyPr/>
        <a:lstStyle/>
        <a:p>
          <a:r>
            <a:rPr lang="en-US" dirty="0" err="1" smtClean="0">
              <a:solidFill>
                <a:srgbClr val="00B0F0"/>
              </a:solidFill>
            </a:rPr>
            <a:t>Tashqi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belgining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ahamiyatini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egallash</a:t>
          </a:r>
          <a:r>
            <a:rPr lang="en-US" dirty="0" smtClean="0">
              <a:solidFill>
                <a:srgbClr val="00B0F0"/>
              </a:solidFill>
            </a:rPr>
            <a:t>, </a:t>
          </a:r>
          <a:r>
            <a:rPr lang="en-US" dirty="0" err="1" smtClean="0">
              <a:solidFill>
                <a:srgbClr val="00B0F0"/>
              </a:solidFill>
            </a:rPr>
            <a:t>tushuna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bilishlar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turadi</a:t>
          </a:r>
          <a:r>
            <a:rPr lang="en-US" dirty="0" smtClean="0">
              <a:solidFill>
                <a:srgbClr val="00B0F0"/>
              </a:solidFill>
            </a:rPr>
            <a:t>.</a:t>
          </a:r>
          <a:endParaRPr lang="ru-RU" dirty="0">
            <a:solidFill>
              <a:srgbClr val="00B0F0"/>
            </a:solidFill>
          </a:endParaRPr>
        </a:p>
      </dgm:t>
    </dgm:pt>
    <dgm:pt modelId="{D7E68EA9-9A64-4023-9279-C415E38A3DAC}" type="parTrans" cxnId="{38BA555E-8A5B-4217-A21F-468DD885EE7A}">
      <dgm:prSet/>
      <dgm:spPr/>
      <dgm:t>
        <a:bodyPr/>
        <a:lstStyle/>
        <a:p>
          <a:endParaRPr lang="ru-RU"/>
        </a:p>
      </dgm:t>
    </dgm:pt>
    <dgm:pt modelId="{CBF9ED18-2FCB-44D3-B2AC-7B175E9D5B1C}" type="sibTrans" cxnId="{38BA555E-8A5B-4217-A21F-468DD885EE7A}">
      <dgm:prSet/>
      <dgm:spPr/>
      <dgm:t>
        <a:bodyPr/>
        <a:lstStyle/>
        <a:p>
          <a:endParaRPr lang="ru-RU"/>
        </a:p>
      </dgm:t>
    </dgm:pt>
    <dgm:pt modelId="{44588A2D-A130-4151-AAE7-056957B5B430}">
      <dgm:prSet phldrT="[Текст]" phldr="1"/>
      <dgm:spPr>
        <a:solidFill>
          <a:srgbClr val="FFFFFF"/>
        </a:solidFill>
      </dgm:spPr>
      <dgm:t>
        <a:bodyPr/>
        <a:lstStyle/>
        <a:p>
          <a:endParaRPr lang="ru-RU"/>
        </a:p>
      </dgm:t>
    </dgm:pt>
    <dgm:pt modelId="{D0161950-DB22-4D88-816A-FB6120CCE793}" type="parTrans" cxnId="{93C6031E-D32F-431F-99FA-E1D60D5BF83C}">
      <dgm:prSet/>
      <dgm:spPr/>
      <dgm:t>
        <a:bodyPr/>
        <a:lstStyle/>
        <a:p>
          <a:endParaRPr lang="ru-RU"/>
        </a:p>
      </dgm:t>
    </dgm:pt>
    <dgm:pt modelId="{505C5179-F310-48B6-98F0-CEB7417DC7C3}" type="sibTrans" cxnId="{93C6031E-D32F-431F-99FA-E1D60D5BF83C}">
      <dgm:prSet/>
      <dgm:spPr/>
      <dgm:t>
        <a:bodyPr/>
        <a:lstStyle/>
        <a:p>
          <a:endParaRPr lang="ru-RU"/>
        </a:p>
      </dgm:t>
    </dgm:pt>
    <dgm:pt modelId="{83DFFDE3-1DE2-447B-A9B6-060FEB9EBB3A}">
      <dgm:prSet phldrT="[Текст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</a:rPr>
            <a:t>Tashqi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taassurotlarning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ichki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tasirlariga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aylanish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jarayoni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bilan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bog’liq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bo’lib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bu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asosan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katta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yoshdagi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kishilarda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bo’ladi</a:t>
          </a:r>
          <a:endParaRPr lang="ru-RU" dirty="0">
            <a:solidFill>
              <a:srgbClr val="7030A0"/>
            </a:solidFill>
          </a:endParaRPr>
        </a:p>
      </dgm:t>
    </dgm:pt>
    <dgm:pt modelId="{FEC1AD3F-BFB1-4D93-9375-1BE5DEF3A96E}" type="parTrans" cxnId="{1C4CC20D-DC28-4A2E-8964-396BB12482A8}">
      <dgm:prSet/>
      <dgm:spPr/>
      <dgm:t>
        <a:bodyPr/>
        <a:lstStyle/>
        <a:p>
          <a:endParaRPr lang="ru-RU"/>
        </a:p>
      </dgm:t>
    </dgm:pt>
    <dgm:pt modelId="{7D5F4CEE-F30D-4561-BE7F-5A2DE2E9AB9D}" type="sibTrans" cxnId="{1C4CC20D-DC28-4A2E-8964-396BB12482A8}">
      <dgm:prSet/>
      <dgm:spPr/>
      <dgm:t>
        <a:bodyPr/>
        <a:lstStyle/>
        <a:p>
          <a:endParaRPr lang="ru-RU"/>
        </a:p>
      </dgm:t>
    </dgm:pt>
    <dgm:pt modelId="{3D859237-3F8C-444C-A828-1E3AA0206804}">
      <dgm:prSet phldrT="[Текст]"/>
      <dgm:spPr>
        <a:solidFill>
          <a:srgbClr val="FFFFCC"/>
        </a:solidFill>
      </dgm:spPr>
      <dgm:t>
        <a:bodyPr/>
        <a:lstStyle/>
        <a:p>
          <a:endParaRPr lang="ru-RU" dirty="0">
            <a:solidFill>
              <a:srgbClr val="00B0F0"/>
            </a:solidFill>
          </a:endParaRPr>
        </a:p>
      </dgm:t>
    </dgm:pt>
    <dgm:pt modelId="{13220C9F-8857-4DC8-933E-813CA4EE16C7}" type="sibTrans" cxnId="{312A8EB0-38A8-4FE9-BBCA-1B2006E7F03A}">
      <dgm:prSet/>
      <dgm:spPr/>
      <dgm:t>
        <a:bodyPr/>
        <a:lstStyle/>
        <a:p>
          <a:endParaRPr lang="ru-RU"/>
        </a:p>
      </dgm:t>
    </dgm:pt>
    <dgm:pt modelId="{FCEB83CA-6E16-4423-8DB7-688AC6A0BA9D}" type="parTrans" cxnId="{312A8EB0-38A8-4FE9-BBCA-1B2006E7F03A}">
      <dgm:prSet/>
      <dgm:spPr/>
      <dgm:t>
        <a:bodyPr/>
        <a:lstStyle/>
        <a:p>
          <a:endParaRPr lang="ru-RU"/>
        </a:p>
      </dgm:t>
    </dgm:pt>
    <dgm:pt modelId="{9A97AA67-2EFA-40F5-927A-FAC4151C1E8D}">
      <dgm:prSet phldrT="[Текст]"/>
      <dgm:spPr/>
      <dgm:t>
        <a:bodyPr/>
        <a:lstStyle/>
        <a:p>
          <a:r>
            <a:rPr lang="en-US" dirty="0" smtClean="0">
              <a:solidFill>
                <a:srgbClr val="00B050"/>
              </a:solidFill>
            </a:rPr>
            <a:t>Bola </a:t>
          </a:r>
          <a:r>
            <a:rPr lang="en-US" dirty="0" err="1" smtClean="0">
              <a:solidFill>
                <a:srgbClr val="00B050"/>
              </a:solidFill>
            </a:rPr>
            <a:t>o’z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xulq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atvorini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o’zi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boshqara</a:t>
          </a:r>
          <a:r>
            <a:rPr lang="en-US" dirty="0" smtClean="0">
              <a:solidFill>
                <a:srgbClr val="00B050"/>
              </a:solidFill>
            </a:rPr>
            <a:t> </a:t>
          </a:r>
          <a:r>
            <a:rPr lang="en-US" dirty="0" err="1" smtClean="0">
              <a:solidFill>
                <a:srgbClr val="00B050"/>
              </a:solidFill>
            </a:rPr>
            <a:t>boshlaydi</a:t>
          </a:r>
          <a:endParaRPr lang="ru-RU" dirty="0">
            <a:solidFill>
              <a:srgbClr val="00B050"/>
            </a:solidFill>
          </a:endParaRPr>
        </a:p>
      </dgm:t>
    </dgm:pt>
    <dgm:pt modelId="{6B72F041-EBE0-4289-9789-4475D591B3BF}" type="parTrans" cxnId="{E2236A59-47D5-4EE8-8F04-87A89B409D80}">
      <dgm:prSet/>
      <dgm:spPr/>
    </dgm:pt>
    <dgm:pt modelId="{685CD04A-79E2-4B3E-8014-80B13ADD4CBB}" type="sibTrans" cxnId="{E2236A59-47D5-4EE8-8F04-87A89B409D80}">
      <dgm:prSet/>
      <dgm:spPr/>
    </dgm:pt>
    <dgm:pt modelId="{8F5FF741-755E-4BEE-8908-A96776A128D1}">
      <dgm:prSet phldrT="[Текст]"/>
      <dgm:spPr/>
      <dgm:t>
        <a:bodyPr/>
        <a:lstStyle/>
        <a:p>
          <a:r>
            <a:rPr lang="en-US" dirty="0" smtClean="0">
              <a:solidFill>
                <a:srgbClr val="00B0F0"/>
              </a:solidFill>
            </a:rPr>
            <a:t>Bu </a:t>
          </a:r>
          <a:r>
            <a:rPr lang="en-US" dirty="0" err="1" smtClean="0">
              <a:solidFill>
                <a:srgbClr val="00B0F0"/>
              </a:solidFill>
            </a:rPr>
            <a:t>bosqich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boshlang’ich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ta’limda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asosiy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rol</a:t>
          </a:r>
          <a:r>
            <a:rPr lang="en-US" dirty="0" smtClean="0">
              <a:solidFill>
                <a:srgbClr val="00B0F0"/>
              </a:solidFill>
            </a:rPr>
            <a:t> </a:t>
          </a:r>
          <a:r>
            <a:rPr lang="en-US" dirty="0" err="1" smtClean="0">
              <a:solidFill>
                <a:srgbClr val="00B0F0"/>
              </a:solidFill>
            </a:rPr>
            <a:t>oynaydi</a:t>
          </a:r>
          <a:r>
            <a:rPr lang="en-US" dirty="0" smtClean="0">
              <a:solidFill>
                <a:srgbClr val="00B0F0"/>
              </a:solidFill>
            </a:rPr>
            <a:t>.</a:t>
          </a:r>
          <a:endParaRPr lang="ru-RU" dirty="0">
            <a:solidFill>
              <a:srgbClr val="00B0F0"/>
            </a:solidFill>
          </a:endParaRPr>
        </a:p>
      </dgm:t>
    </dgm:pt>
    <dgm:pt modelId="{7AAEA4B1-88EA-429F-A681-E7825DC625E2}" type="parTrans" cxnId="{52075E00-A780-4597-BFD4-AFA54AD3016F}">
      <dgm:prSet/>
      <dgm:spPr/>
    </dgm:pt>
    <dgm:pt modelId="{3D8F3AD3-11B2-40DD-8896-1C77BA84467B}" type="sibTrans" cxnId="{52075E00-A780-4597-BFD4-AFA54AD3016F}">
      <dgm:prSet/>
      <dgm:spPr/>
    </dgm:pt>
    <dgm:pt modelId="{324EBC6F-4E99-42BE-9323-D8F2F7932BAA}">
      <dgm:prSet phldrT="[Текст]"/>
      <dgm:spPr/>
      <dgm:t>
        <a:bodyPr/>
        <a:lstStyle/>
        <a:p>
          <a:endParaRPr lang="ru-RU" dirty="0"/>
        </a:p>
      </dgm:t>
    </dgm:pt>
    <dgm:pt modelId="{3BC866D1-3B7D-4465-A1BF-3E6334E08BD8}" type="parTrans" cxnId="{C8018367-554C-4E87-ABCC-7498A7099BDC}">
      <dgm:prSet/>
      <dgm:spPr/>
    </dgm:pt>
    <dgm:pt modelId="{66292DA5-AD2A-4C04-B8A0-35E1118C7B0C}" type="sibTrans" cxnId="{C8018367-554C-4E87-ABCC-7498A7099BDC}">
      <dgm:prSet/>
      <dgm:spPr/>
    </dgm:pt>
    <dgm:pt modelId="{0458FA37-DDC9-4CB1-8CD2-5E028CD140F0}" type="pres">
      <dgm:prSet presAssocID="{B36B9F33-C9D8-49B1-9351-8213EE57932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A90171-E06B-45C9-8101-EF145D5EB873}" type="pres">
      <dgm:prSet presAssocID="{CDA495FF-3970-4ADB-BB4F-BE8570646387}" presName="compositeNode" presStyleCnt="0">
        <dgm:presLayoutVars>
          <dgm:bulletEnabled val="1"/>
        </dgm:presLayoutVars>
      </dgm:prSet>
      <dgm:spPr/>
    </dgm:pt>
    <dgm:pt modelId="{D590CC51-5F64-4DCC-BB60-D0BD1F1080E7}" type="pres">
      <dgm:prSet presAssocID="{CDA495FF-3970-4ADB-BB4F-BE8570646387}" presName="bgRect" presStyleLbl="node1" presStyleIdx="0" presStyleCnt="3" custScaleX="96909"/>
      <dgm:spPr/>
      <dgm:t>
        <a:bodyPr/>
        <a:lstStyle/>
        <a:p>
          <a:endParaRPr lang="ru-RU"/>
        </a:p>
      </dgm:t>
    </dgm:pt>
    <dgm:pt modelId="{6EB937A2-320A-4108-B629-22CEACC3B08F}" type="pres">
      <dgm:prSet presAssocID="{CDA495FF-3970-4ADB-BB4F-BE8570646387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624A1-E554-4733-B551-343CF32D122C}" type="pres">
      <dgm:prSet presAssocID="{CDA495FF-3970-4ADB-BB4F-BE8570646387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90968C-326F-4AF1-A47C-CADFFE7A2D98}" type="pres">
      <dgm:prSet presAssocID="{180D315B-CB2A-4260-BD7F-2E10394CCCD2}" presName="hSp" presStyleCnt="0"/>
      <dgm:spPr/>
    </dgm:pt>
    <dgm:pt modelId="{C82E352F-876F-417B-914A-D8697EAC9058}" type="pres">
      <dgm:prSet presAssocID="{180D315B-CB2A-4260-BD7F-2E10394CCCD2}" presName="vProcSp" presStyleCnt="0"/>
      <dgm:spPr/>
    </dgm:pt>
    <dgm:pt modelId="{D84DA218-A18C-4D48-9885-ED116A9CB1D7}" type="pres">
      <dgm:prSet presAssocID="{180D315B-CB2A-4260-BD7F-2E10394CCCD2}" presName="vSp1" presStyleCnt="0"/>
      <dgm:spPr/>
    </dgm:pt>
    <dgm:pt modelId="{5559EB14-AE8D-4B6F-B753-BFD02EF8616D}" type="pres">
      <dgm:prSet presAssocID="{180D315B-CB2A-4260-BD7F-2E10394CCCD2}" presName="simulatedConn" presStyleLbl="solidFgAcc1" presStyleIdx="0" presStyleCnt="2"/>
      <dgm:spPr/>
    </dgm:pt>
    <dgm:pt modelId="{FB0B4021-B290-4F43-8A36-123F8D61A620}" type="pres">
      <dgm:prSet presAssocID="{180D315B-CB2A-4260-BD7F-2E10394CCCD2}" presName="vSp2" presStyleCnt="0"/>
      <dgm:spPr/>
    </dgm:pt>
    <dgm:pt modelId="{5081FE10-DF86-49EA-AC81-53D471FD4CA7}" type="pres">
      <dgm:prSet presAssocID="{180D315B-CB2A-4260-BD7F-2E10394CCCD2}" presName="sibTrans" presStyleCnt="0"/>
      <dgm:spPr/>
    </dgm:pt>
    <dgm:pt modelId="{54F06129-7710-4703-B1D1-1EE11F33798A}" type="pres">
      <dgm:prSet presAssocID="{3D859237-3F8C-444C-A828-1E3AA0206804}" presName="compositeNode" presStyleCnt="0">
        <dgm:presLayoutVars>
          <dgm:bulletEnabled val="1"/>
        </dgm:presLayoutVars>
      </dgm:prSet>
      <dgm:spPr/>
    </dgm:pt>
    <dgm:pt modelId="{37E33BE4-EF07-4314-98F2-53869D474241}" type="pres">
      <dgm:prSet presAssocID="{3D859237-3F8C-444C-A828-1E3AA0206804}" presName="bgRect" presStyleLbl="node1" presStyleIdx="1" presStyleCnt="3" custLinFactNeighborX="-375" custLinFactNeighborY="-975"/>
      <dgm:spPr/>
      <dgm:t>
        <a:bodyPr/>
        <a:lstStyle/>
        <a:p>
          <a:endParaRPr lang="ru-RU"/>
        </a:p>
      </dgm:t>
    </dgm:pt>
    <dgm:pt modelId="{9088A07C-A8EF-4B39-BB66-F00936390A20}" type="pres">
      <dgm:prSet presAssocID="{3D859237-3F8C-444C-A828-1E3AA0206804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1BC642-A5BF-4319-87A6-F7036943C0CD}" type="pres">
      <dgm:prSet presAssocID="{3D859237-3F8C-444C-A828-1E3AA0206804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AF005-6335-49B1-9EE6-AC887351A627}" type="pres">
      <dgm:prSet presAssocID="{13220C9F-8857-4DC8-933E-813CA4EE16C7}" presName="hSp" presStyleCnt="0"/>
      <dgm:spPr/>
    </dgm:pt>
    <dgm:pt modelId="{0BC2CA2A-C680-4549-8CC3-87D287CCDA78}" type="pres">
      <dgm:prSet presAssocID="{13220C9F-8857-4DC8-933E-813CA4EE16C7}" presName="vProcSp" presStyleCnt="0"/>
      <dgm:spPr/>
    </dgm:pt>
    <dgm:pt modelId="{B68AF6AE-8ACB-4C50-B7E1-19262354C60C}" type="pres">
      <dgm:prSet presAssocID="{13220C9F-8857-4DC8-933E-813CA4EE16C7}" presName="vSp1" presStyleCnt="0"/>
      <dgm:spPr/>
    </dgm:pt>
    <dgm:pt modelId="{2AF49831-55F4-4A98-99B1-FE90052E903B}" type="pres">
      <dgm:prSet presAssocID="{13220C9F-8857-4DC8-933E-813CA4EE16C7}" presName="simulatedConn" presStyleLbl="solidFgAcc1" presStyleIdx="1" presStyleCnt="2"/>
      <dgm:spPr/>
    </dgm:pt>
    <dgm:pt modelId="{825B89A4-F725-48FD-8234-9318ABE298C4}" type="pres">
      <dgm:prSet presAssocID="{13220C9F-8857-4DC8-933E-813CA4EE16C7}" presName="vSp2" presStyleCnt="0"/>
      <dgm:spPr/>
    </dgm:pt>
    <dgm:pt modelId="{C4758C4C-AECB-4A8A-842E-33A7D260BFB7}" type="pres">
      <dgm:prSet presAssocID="{13220C9F-8857-4DC8-933E-813CA4EE16C7}" presName="sibTrans" presStyleCnt="0"/>
      <dgm:spPr/>
    </dgm:pt>
    <dgm:pt modelId="{41164041-B285-4DBF-8C72-59E1AE30D97A}" type="pres">
      <dgm:prSet presAssocID="{44588A2D-A130-4151-AAE7-056957B5B430}" presName="compositeNode" presStyleCnt="0">
        <dgm:presLayoutVars>
          <dgm:bulletEnabled val="1"/>
        </dgm:presLayoutVars>
      </dgm:prSet>
      <dgm:spPr/>
    </dgm:pt>
    <dgm:pt modelId="{CB57A3EA-D67B-46EA-91EB-C0F6314CE2B2}" type="pres">
      <dgm:prSet presAssocID="{44588A2D-A130-4151-AAE7-056957B5B430}" presName="bgRect" presStyleLbl="node1" presStyleIdx="2" presStyleCnt="3"/>
      <dgm:spPr/>
      <dgm:t>
        <a:bodyPr/>
        <a:lstStyle/>
        <a:p>
          <a:endParaRPr lang="ru-RU"/>
        </a:p>
      </dgm:t>
    </dgm:pt>
    <dgm:pt modelId="{BF239855-F93B-4D3F-AE17-18CBE8F0CEDF}" type="pres">
      <dgm:prSet presAssocID="{44588A2D-A130-4151-AAE7-056957B5B430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0FCCB4-D2C5-4FB8-BB36-BBD22DDE53BD}" type="pres">
      <dgm:prSet presAssocID="{44588A2D-A130-4151-AAE7-056957B5B430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629E02-2FA0-4AC2-8C1D-2020C5852E18}" type="presOf" srcId="{9A97AA67-2EFA-40F5-927A-FAC4151C1E8D}" destId="{127624A1-E554-4733-B551-343CF32D122C}" srcOrd="0" destOrd="1" presId="urn:microsoft.com/office/officeart/2005/8/layout/hProcess7#1"/>
    <dgm:cxn modelId="{52075E00-A780-4597-BFD4-AFA54AD3016F}" srcId="{3D859237-3F8C-444C-A828-1E3AA0206804}" destId="{8F5FF741-755E-4BEE-8908-A96776A128D1}" srcOrd="1" destOrd="0" parTransId="{7AAEA4B1-88EA-429F-A681-E7825DC625E2}" sibTransId="{3D8F3AD3-11B2-40DD-8896-1C77BA84467B}"/>
    <dgm:cxn modelId="{1C4CC20D-DC28-4A2E-8964-396BB12482A8}" srcId="{44588A2D-A130-4151-AAE7-056957B5B430}" destId="{83DFFDE3-1DE2-447B-A9B6-060FEB9EBB3A}" srcOrd="0" destOrd="0" parTransId="{FEC1AD3F-BFB1-4D93-9375-1BE5DEF3A96E}" sibTransId="{7D5F4CEE-F30D-4561-BE7F-5A2DE2E9AB9D}"/>
    <dgm:cxn modelId="{46E30D59-731C-4286-B241-5059FB68399B}" type="presOf" srcId="{8F5FF741-755E-4BEE-8908-A96776A128D1}" destId="{D31BC642-A5BF-4319-87A6-F7036943C0CD}" srcOrd="0" destOrd="1" presId="urn:microsoft.com/office/officeart/2005/8/layout/hProcess7#1"/>
    <dgm:cxn modelId="{2928D083-4BC9-4134-83CB-EA2B9D3A84D4}" type="presOf" srcId="{CDA495FF-3970-4ADB-BB4F-BE8570646387}" destId="{6EB937A2-320A-4108-B629-22CEACC3B08F}" srcOrd="1" destOrd="0" presId="urn:microsoft.com/office/officeart/2005/8/layout/hProcess7#1"/>
    <dgm:cxn modelId="{F3034F7C-2888-4B3C-98D2-9C29D95D31AB}" type="presOf" srcId="{83DFFDE3-1DE2-447B-A9B6-060FEB9EBB3A}" destId="{770FCCB4-D2C5-4FB8-BB36-BBD22DDE53BD}" srcOrd="0" destOrd="0" presId="urn:microsoft.com/office/officeart/2005/8/layout/hProcess7#1"/>
    <dgm:cxn modelId="{AC31A8C1-F9D6-4908-A61F-75B140CF87D4}" type="presOf" srcId="{324EBC6F-4E99-42BE-9323-D8F2F7932BAA}" destId="{770FCCB4-D2C5-4FB8-BB36-BBD22DDE53BD}" srcOrd="0" destOrd="1" presId="urn:microsoft.com/office/officeart/2005/8/layout/hProcess7#1"/>
    <dgm:cxn modelId="{8D0E628A-6AE8-4205-9E39-9C91A49E6C80}" type="presOf" srcId="{CDA495FF-3970-4ADB-BB4F-BE8570646387}" destId="{D590CC51-5F64-4DCC-BB60-D0BD1F1080E7}" srcOrd="0" destOrd="0" presId="urn:microsoft.com/office/officeart/2005/8/layout/hProcess7#1"/>
    <dgm:cxn modelId="{F38E45E6-EE07-49A3-A143-49BCAC292C4F}" type="presOf" srcId="{44588A2D-A130-4151-AAE7-056957B5B430}" destId="{BF239855-F93B-4D3F-AE17-18CBE8F0CEDF}" srcOrd="1" destOrd="0" presId="urn:microsoft.com/office/officeart/2005/8/layout/hProcess7#1"/>
    <dgm:cxn modelId="{631E40C7-E20E-46E6-9311-CC7D628CEEE7}" type="presOf" srcId="{EC69367E-22DA-4D8C-8896-0BE1E72511E1}" destId="{D31BC642-A5BF-4319-87A6-F7036943C0CD}" srcOrd="0" destOrd="0" presId="urn:microsoft.com/office/officeart/2005/8/layout/hProcess7#1"/>
    <dgm:cxn modelId="{A225A837-D354-4289-BC6B-334D8B4CB7BD}" type="presOf" srcId="{3D859237-3F8C-444C-A828-1E3AA0206804}" destId="{37E33BE4-EF07-4314-98F2-53869D474241}" srcOrd="0" destOrd="0" presId="urn:microsoft.com/office/officeart/2005/8/layout/hProcess7#1"/>
    <dgm:cxn modelId="{E2236A59-47D5-4EE8-8F04-87A89B409D80}" srcId="{CDA495FF-3970-4ADB-BB4F-BE8570646387}" destId="{9A97AA67-2EFA-40F5-927A-FAC4151C1E8D}" srcOrd="1" destOrd="0" parTransId="{6B72F041-EBE0-4289-9789-4475D591B3BF}" sibTransId="{685CD04A-79E2-4B3E-8014-80B13ADD4CBB}"/>
    <dgm:cxn modelId="{6E3131BD-E260-4AC0-8C74-C1974B7A7955}" type="presOf" srcId="{3D859237-3F8C-444C-A828-1E3AA0206804}" destId="{9088A07C-A8EF-4B39-BB66-F00936390A20}" srcOrd="1" destOrd="0" presId="urn:microsoft.com/office/officeart/2005/8/layout/hProcess7#1"/>
    <dgm:cxn modelId="{312A8EB0-38A8-4FE9-BBCA-1B2006E7F03A}" srcId="{B36B9F33-C9D8-49B1-9351-8213EE579326}" destId="{3D859237-3F8C-444C-A828-1E3AA0206804}" srcOrd="1" destOrd="0" parTransId="{FCEB83CA-6E16-4423-8DB7-688AC6A0BA9D}" sibTransId="{13220C9F-8857-4DC8-933E-813CA4EE16C7}"/>
    <dgm:cxn modelId="{38BA555E-8A5B-4217-A21F-468DD885EE7A}" srcId="{3D859237-3F8C-444C-A828-1E3AA0206804}" destId="{EC69367E-22DA-4D8C-8896-0BE1E72511E1}" srcOrd="0" destOrd="0" parTransId="{D7E68EA9-9A64-4023-9279-C415E38A3DAC}" sibTransId="{CBF9ED18-2FCB-44D3-B2AC-7B175E9D5B1C}"/>
    <dgm:cxn modelId="{E3F9C223-F742-4428-A656-A75E69F7E04F}" srcId="{CDA495FF-3970-4ADB-BB4F-BE8570646387}" destId="{6471FAFD-2024-46C5-9C39-46A870C6D2AA}" srcOrd="0" destOrd="0" parTransId="{9FEB3347-0E33-4057-93FA-28CCD71CD048}" sibTransId="{A4861B4E-11E5-49B7-85BE-580754ECF3A6}"/>
    <dgm:cxn modelId="{76A071B8-A85B-4483-8E73-5BF5DF36D8A2}" type="presOf" srcId="{44588A2D-A130-4151-AAE7-056957B5B430}" destId="{CB57A3EA-D67B-46EA-91EB-C0F6314CE2B2}" srcOrd="0" destOrd="0" presId="urn:microsoft.com/office/officeart/2005/8/layout/hProcess7#1"/>
    <dgm:cxn modelId="{4B379ED7-8C6F-4A5C-B63F-9C16BC176597}" type="presOf" srcId="{6471FAFD-2024-46C5-9C39-46A870C6D2AA}" destId="{127624A1-E554-4733-B551-343CF32D122C}" srcOrd="0" destOrd="0" presId="urn:microsoft.com/office/officeart/2005/8/layout/hProcess7#1"/>
    <dgm:cxn modelId="{93C6031E-D32F-431F-99FA-E1D60D5BF83C}" srcId="{B36B9F33-C9D8-49B1-9351-8213EE579326}" destId="{44588A2D-A130-4151-AAE7-056957B5B430}" srcOrd="2" destOrd="0" parTransId="{D0161950-DB22-4D88-816A-FB6120CCE793}" sibTransId="{505C5179-F310-48B6-98F0-CEB7417DC7C3}"/>
    <dgm:cxn modelId="{ADCF6390-4E66-48D7-8C99-6FFCC5DB524B}" type="presOf" srcId="{B36B9F33-C9D8-49B1-9351-8213EE579326}" destId="{0458FA37-DDC9-4CB1-8CD2-5E028CD140F0}" srcOrd="0" destOrd="0" presId="urn:microsoft.com/office/officeart/2005/8/layout/hProcess7#1"/>
    <dgm:cxn modelId="{C8018367-554C-4E87-ABCC-7498A7099BDC}" srcId="{44588A2D-A130-4151-AAE7-056957B5B430}" destId="{324EBC6F-4E99-42BE-9323-D8F2F7932BAA}" srcOrd="1" destOrd="0" parTransId="{3BC866D1-3B7D-4465-A1BF-3E6334E08BD8}" sibTransId="{66292DA5-AD2A-4C04-B8A0-35E1118C7B0C}"/>
    <dgm:cxn modelId="{57F039E8-3D65-45EC-80D0-3FCAA74DAF2B}" srcId="{B36B9F33-C9D8-49B1-9351-8213EE579326}" destId="{CDA495FF-3970-4ADB-BB4F-BE8570646387}" srcOrd="0" destOrd="0" parTransId="{5D9CE6CC-CBDD-45A7-990E-C3ED13399698}" sibTransId="{180D315B-CB2A-4260-BD7F-2E10394CCCD2}"/>
    <dgm:cxn modelId="{9E92EE1C-F1E9-44AF-9B67-82F4FEC549CC}" type="presParOf" srcId="{0458FA37-DDC9-4CB1-8CD2-5E028CD140F0}" destId="{D9A90171-E06B-45C9-8101-EF145D5EB873}" srcOrd="0" destOrd="0" presId="urn:microsoft.com/office/officeart/2005/8/layout/hProcess7#1"/>
    <dgm:cxn modelId="{917037C6-283B-4B9F-A15F-3B87653840F6}" type="presParOf" srcId="{D9A90171-E06B-45C9-8101-EF145D5EB873}" destId="{D590CC51-5F64-4DCC-BB60-D0BD1F1080E7}" srcOrd="0" destOrd="0" presId="urn:microsoft.com/office/officeart/2005/8/layout/hProcess7#1"/>
    <dgm:cxn modelId="{976AA5AA-04DC-4D45-9828-D40E5CB9233A}" type="presParOf" srcId="{D9A90171-E06B-45C9-8101-EF145D5EB873}" destId="{6EB937A2-320A-4108-B629-22CEACC3B08F}" srcOrd="1" destOrd="0" presId="urn:microsoft.com/office/officeart/2005/8/layout/hProcess7#1"/>
    <dgm:cxn modelId="{615D2F5B-8038-4600-B194-2742D842171A}" type="presParOf" srcId="{D9A90171-E06B-45C9-8101-EF145D5EB873}" destId="{127624A1-E554-4733-B551-343CF32D122C}" srcOrd="2" destOrd="0" presId="urn:microsoft.com/office/officeart/2005/8/layout/hProcess7#1"/>
    <dgm:cxn modelId="{FD64F46D-A67B-4C0F-8481-A9FB82324EEC}" type="presParOf" srcId="{0458FA37-DDC9-4CB1-8CD2-5E028CD140F0}" destId="{0590968C-326F-4AF1-A47C-CADFFE7A2D98}" srcOrd="1" destOrd="0" presId="urn:microsoft.com/office/officeart/2005/8/layout/hProcess7#1"/>
    <dgm:cxn modelId="{BFF19BE9-509E-4B7D-BFB0-0B91F730C9D4}" type="presParOf" srcId="{0458FA37-DDC9-4CB1-8CD2-5E028CD140F0}" destId="{C82E352F-876F-417B-914A-D8697EAC9058}" srcOrd="2" destOrd="0" presId="urn:microsoft.com/office/officeart/2005/8/layout/hProcess7#1"/>
    <dgm:cxn modelId="{1E0E9B16-85A1-41DD-8C83-1E94C3F3C7E7}" type="presParOf" srcId="{C82E352F-876F-417B-914A-D8697EAC9058}" destId="{D84DA218-A18C-4D48-9885-ED116A9CB1D7}" srcOrd="0" destOrd="0" presId="urn:microsoft.com/office/officeart/2005/8/layout/hProcess7#1"/>
    <dgm:cxn modelId="{F48AD6D2-7E70-41D7-AC40-794E201328C4}" type="presParOf" srcId="{C82E352F-876F-417B-914A-D8697EAC9058}" destId="{5559EB14-AE8D-4B6F-B753-BFD02EF8616D}" srcOrd="1" destOrd="0" presId="urn:microsoft.com/office/officeart/2005/8/layout/hProcess7#1"/>
    <dgm:cxn modelId="{B1FF9128-6EB2-49CB-98E8-6FB73F54144B}" type="presParOf" srcId="{C82E352F-876F-417B-914A-D8697EAC9058}" destId="{FB0B4021-B290-4F43-8A36-123F8D61A620}" srcOrd="2" destOrd="0" presId="urn:microsoft.com/office/officeart/2005/8/layout/hProcess7#1"/>
    <dgm:cxn modelId="{0FAB1ED3-B026-423F-9603-BA1E3C418039}" type="presParOf" srcId="{0458FA37-DDC9-4CB1-8CD2-5E028CD140F0}" destId="{5081FE10-DF86-49EA-AC81-53D471FD4CA7}" srcOrd="3" destOrd="0" presId="urn:microsoft.com/office/officeart/2005/8/layout/hProcess7#1"/>
    <dgm:cxn modelId="{E81CD2AB-4231-430B-A9CE-2B98B4B2A0A6}" type="presParOf" srcId="{0458FA37-DDC9-4CB1-8CD2-5E028CD140F0}" destId="{54F06129-7710-4703-B1D1-1EE11F33798A}" srcOrd="4" destOrd="0" presId="urn:microsoft.com/office/officeart/2005/8/layout/hProcess7#1"/>
    <dgm:cxn modelId="{C264D62C-4453-4AF1-8CE7-DB8822721C38}" type="presParOf" srcId="{54F06129-7710-4703-B1D1-1EE11F33798A}" destId="{37E33BE4-EF07-4314-98F2-53869D474241}" srcOrd="0" destOrd="0" presId="urn:microsoft.com/office/officeart/2005/8/layout/hProcess7#1"/>
    <dgm:cxn modelId="{4CFF8056-F116-4337-9844-B7A2C3AA324C}" type="presParOf" srcId="{54F06129-7710-4703-B1D1-1EE11F33798A}" destId="{9088A07C-A8EF-4B39-BB66-F00936390A20}" srcOrd="1" destOrd="0" presId="urn:microsoft.com/office/officeart/2005/8/layout/hProcess7#1"/>
    <dgm:cxn modelId="{C9469741-EA81-43EC-87E3-02F1CD4913F2}" type="presParOf" srcId="{54F06129-7710-4703-B1D1-1EE11F33798A}" destId="{D31BC642-A5BF-4319-87A6-F7036943C0CD}" srcOrd="2" destOrd="0" presId="urn:microsoft.com/office/officeart/2005/8/layout/hProcess7#1"/>
    <dgm:cxn modelId="{94DDC38A-67E7-4967-AE00-9F59BD0D24BF}" type="presParOf" srcId="{0458FA37-DDC9-4CB1-8CD2-5E028CD140F0}" destId="{7D6AF005-6335-49B1-9EE6-AC887351A627}" srcOrd="5" destOrd="0" presId="urn:microsoft.com/office/officeart/2005/8/layout/hProcess7#1"/>
    <dgm:cxn modelId="{13F8E96F-71A7-44B7-A86C-4E9F8FD4F615}" type="presParOf" srcId="{0458FA37-DDC9-4CB1-8CD2-5E028CD140F0}" destId="{0BC2CA2A-C680-4549-8CC3-87D287CCDA78}" srcOrd="6" destOrd="0" presId="urn:microsoft.com/office/officeart/2005/8/layout/hProcess7#1"/>
    <dgm:cxn modelId="{F17481B2-8845-4770-B7A1-C0966FCDEF87}" type="presParOf" srcId="{0BC2CA2A-C680-4549-8CC3-87D287CCDA78}" destId="{B68AF6AE-8ACB-4C50-B7E1-19262354C60C}" srcOrd="0" destOrd="0" presId="urn:microsoft.com/office/officeart/2005/8/layout/hProcess7#1"/>
    <dgm:cxn modelId="{08F1417E-18F1-4DF9-A821-E2086CDAC05C}" type="presParOf" srcId="{0BC2CA2A-C680-4549-8CC3-87D287CCDA78}" destId="{2AF49831-55F4-4A98-99B1-FE90052E903B}" srcOrd="1" destOrd="0" presId="urn:microsoft.com/office/officeart/2005/8/layout/hProcess7#1"/>
    <dgm:cxn modelId="{FC517850-9070-4D68-907F-169832379982}" type="presParOf" srcId="{0BC2CA2A-C680-4549-8CC3-87D287CCDA78}" destId="{825B89A4-F725-48FD-8234-9318ABE298C4}" srcOrd="2" destOrd="0" presId="urn:microsoft.com/office/officeart/2005/8/layout/hProcess7#1"/>
    <dgm:cxn modelId="{8569F606-C9BA-4762-8007-D8C9E0F2AB0D}" type="presParOf" srcId="{0458FA37-DDC9-4CB1-8CD2-5E028CD140F0}" destId="{C4758C4C-AECB-4A8A-842E-33A7D260BFB7}" srcOrd="7" destOrd="0" presId="urn:microsoft.com/office/officeart/2005/8/layout/hProcess7#1"/>
    <dgm:cxn modelId="{5CFF2A4B-4AFE-460D-9D90-69D1670CA055}" type="presParOf" srcId="{0458FA37-DDC9-4CB1-8CD2-5E028CD140F0}" destId="{41164041-B285-4DBF-8C72-59E1AE30D97A}" srcOrd="8" destOrd="0" presId="urn:microsoft.com/office/officeart/2005/8/layout/hProcess7#1"/>
    <dgm:cxn modelId="{9C3668BE-C8C3-471E-A553-E2A4FF80AEEF}" type="presParOf" srcId="{41164041-B285-4DBF-8C72-59E1AE30D97A}" destId="{CB57A3EA-D67B-46EA-91EB-C0F6314CE2B2}" srcOrd="0" destOrd="0" presId="urn:microsoft.com/office/officeart/2005/8/layout/hProcess7#1"/>
    <dgm:cxn modelId="{84B94DAF-A79F-401C-9C27-03270E202DA1}" type="presParOf" srcId="{41164041-B285-4DBF-8C72-59E1AE30D97A}" destId="{BF239855-F93B-4D3F-AE17-18CBE8F0CEDF}" srcOrd="1" destOrd="0" presId="urn:microsoft.com/office/officeart/2005/8/layout/hProcess7#1"/>
    <dgm:cxn modelId="{14B773DD-F5D0-45C8-8919-5DD1233350F6}" type="presParOf" srcId="{41164041-B285-4DBF-8C72-59E1AE30D97A}" destId="{770FCCB4-D2C5-4FB8-BB36-BBD22DDE53BD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F37F40-AFF3-43B2-B4B3-22B506674DA7}">
      <dsp:nvSpPr>
        <dsp:cNvPr id="0" name=""/>
        <dsp:cNvSpPr/>
      </dsp:nvSpPr>
      <dsp:spPr>
        <a:xfrm rot="5400000">
          <a:off x="-174456" y="178334"/>
          <a:ext cx="1163044" cy="814131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0000"/>
              </a:solidFill>
            </a:rPr>
            <a:t>1</a:t>
          </a:r>
          <a:endParaRPr lang="ru-RU" sz="3500" b="1" kern="1200" dirty="0">
            <a:solidFill>
              <a:srgbClr val="FF0000"/>
            </a:solidFill>
          </a:endParaRPr>
        </a:p>
      </dsp:txBody>
      <dsp:txXfrm rot="-5400000">
        <a:off x="1" y="410944"/>
        <a:ext cx="814131" cy="348913"/>
      </dsp:txXfrm>
    </dsp:sp>
    <dsp:sp modelId="{218CC791-E3BB-42CF-A213-8557240CE9E7}">
      <dsp:nvSpPr>
        <dsp:cNvPr id="0" name=""/>
        <dsp:cNvSpPr/>
      </dsp:nvSpPr>
      <dsp:spPr>
        <a:xfrm rot="5400000">
          <a:off x="4029405" y="-3211396"/>
          <a:ext cx="756376" cy="71869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b="1" kern="1200" cap="none" spc="0" dirty="0" err="1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Ixtiyoriy</a:t>
          </a:r>
          <a:r>
            <a:rPr lang="en-US" sz="3600" b="1" kern="1200" cap="none" spc="0" dirty="0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 </a:t>
          </a:r>
          <a:r>
            <a:rPr lang="en-US" sz="3600" b="1" kern="1200" cap="none" spc="0" dirty="0" err="1" smtClean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rPr>
            <a:t>diqqat</a:t>
          </a:r>
          <a:endParaRPr lang="ru-RU" sz="3600" b="1" kern="1200" cap="none" spc="0" dirty="0">
            <a:ln w="11430"/>
            <a:effectLst>
              <a:outerShdw blurRad="80000" dist="40000" dir="5040000" algn="tl">
                <a:srgbClr val="000000">
                  <a:alpha val="30000"/>
                </a:srgbClr>
              </a:outerShdw>
            </a:effectLst>
          </a:endParaRPr>
        </a:p>
      </dsp:txBody>
      <dsp:txXfrm rot="-5400000">
        <a:off x="814132" y="40800"/>
        <a:ext cx="7150001" cy="682530"/>
      </dsp:txXfrm>
    </dsp:sp>
    <dsp:sp modelId="{BBFD75E6-A32F-43E6-9AE0-F49092476F7D}">
      <dsp:nvSpPr>
        <dsp:cNvPr id="0" name=""/>
        <dsp:cNvSpPr/>
      </dsp:nvSpPr>
      <dsp:spPr>
        <a:xfrm rot="5400000">
          <a:off x="-174456" y="1225096"/>
          <a:ext cx="1163044" cy="814131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rgbClr val="FF0000"/>
              </a:solidFill>
            </a:rPr>
            <a:t>2</a:t>
          </a:r>
          <a:endParaRPr lang="ru-RU" sz="3600" b="1" kern="1200" dirty="0">
            <a:solidFill>
              <a:srgbClr val="FF0000"/>
            </a:solidFill>
          </a:endParaRPr>
        </a:p>
      </dsp:txBody>
      <dsp:txXfrm rot="-5400000">
        <a:off x="1" y="1457706"/>
        <a:ext cx="814131" cy="348913"/>
      </dsp:txXfrm>
    </dsp:sp>
    <dsp:sp modelId="{18AE8395-FDEB-4934-92A6-00EA65838DC5}">
      <dsp:nvSpPr>
        <dsp:cNvPr id="0" name=""/>
        <dsp:cNvSpPr/>
      </dsp:nvSpPr>
      <dsp:spPr>
        <a:xfrm rot="5400000">
          <a:off x="4029604" y="-2164832"/>
          <a:ext cx="755978" cy="71869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b="1" kern="1200" dirty="0" err="1" smtClean="0"/>
            <a:t>Ixtiyorsiz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diqqat</a:t>
          </a:r>
          <a:endParaRPr lang="ru-RU" sz="3600" b="1" kern="1200" dirty="0"/>
        </a:p>
      </dsp:txBody>
      <dsp:txXfrm rot="-5400000">
        <a:off x="814131" y="1087545"/>
        <a:ext cx="7150020" cy="682170"/>
      </dsp:txXfrm>
    </dsp:sp>
    <dsp:sp modelId="{EB496076-ECC7-4F4E-8CE8-A82797A5DB1B}">
      <dsp:nvSpPr>
        <dsp:cNvPr id="0" name=""/>
        <dsp:cNvSpPr/>
      </dsp:nvSpPr>
      <dsp:spPr>
        <a:xfrm rot="5400000">
          <a:off x="-174456" y="2271859"/>
          <a:ext cx="1163044" cy="81413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rgbClr val="FF0000"/>
              </a:solidFill>
            </a:rPr>
            <a:t>3</a:t>
          </a:r>
          <a:endParaRPr lang="ru-RU" sz="3600" b="1" kern="1200" dirty="0">
            <a:solidFill>
              <a:srgbClr val="FF0000"/>
            </a:solidFill>
          </a:endParaRPr>
        </a:p>
      </dsp:txBody>
      <dsp:txXfrm rot="-5400000">
        <a:off x="1" y="2504469"/>
        <a:ext cx="814131" cy="348913"/>
      </dsp:txXfrm>
    </dsp:sp>
    <dsp:sp modelId="{8E236E86-DF8E-4D8B-A331-3148614C61CE}">
      <dsp:nvSpPr>
        <dsp:cNvPr id="0" name=""/>
        <dsp:cNvSpPr/>
      </dsp:nvSpPr>
      <dsp:spPr>
        <a:xfrm rot="5400000">
          <a:off x="4029604" y="-1154463"/>
          <a:ext cx="755978" cy="71869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b="1" kern="1200" dirty="0" err="1" smtClean="0"/>
            <a:t>Kasbga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xos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diqqat</a:t>
          </a:r>
          <a:endParaRPr lang="ru-RU" sz="3600" b="1" kern="1200" dirty="0"/>
        </a:p>
      </dsp:txBody>
      <dsp:txXfrm rot="-5400000">
        <a:off x="814131" y="2097914"/>
        <a:ext cx="7150020" cy="682170"/>
      </dsp:txXfrm>
    </dsp:sp>
    <dsp:sp modelId="{CBD857CF-A865-467D-82EB-079955537FBD}">
      <dsp:nvSpPr>
        <dsp:cNvPr id="0" name=""/>
        <dsp:cNvSpPr/>
      </dsp:nvSpPr>
      <dsp:spPr>
        <a:xfrm rot="5400000">
          <a:off x="-174456" y="3361212"/>
          <a:ext cx="1163044" cy="814131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rgbClr val="FF0000"/>
              </a:solidFill>
            </a:rPr>
            <a:t>4</a:t>
          </a:r>
          <a:endParaRPr lang="ru-RU" sz="3600" b="1" kern="1200" dirty="0">
            <a:solidFill>
              <a:srgbClr val="FF0000"/>
            </a:solidFill>
          </a:endParaRPr>
        </a:p>
      </dsp:txBody>
      <dsp:txXfrm rot="-5400000">
        <a:off x="1" y="3593822"/>
        <a:ext cx="814131" cy="348913"/>
      </dsp:txXfrm>
    </dsp:sp>
    <dsp:sp modelId="{3AD2AD4C-325E-4A7A-A3DB-B480A5A11809}">
      <dsp:nvSpPr>
        <dsp:cNvPr id="0" name=""/>
        <dsp:cNvSpPr/>
      </dsp:nvSpPr>
      <dsp:spPr>
        <a:xfrm rot="5400000">
          <a:off x="4029604" y="-71307"/>
          <a:ext cx="755978" cy="71869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b="1" kern="1200" dirty="0" err="1" smtClean="0"/>
            <a:t>Ixtiyoriydan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keyingi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diqqat</a:t>
          </a:r>
          <a:endParaRPr lang="ru-RU" sz="3600" b="1" kern="1200" dirty="0"/>
        </a:p>
      </dsp:txBody>
      <dsp:txXfrm rot="-5400000">
        <a:off x="814131" y="3181070"/>
        <a:ext cx="7150020" cy="682170"/>
      </dsp:txXfrm>
    </dsp:sp>
    <dsp:sp modelId="{B70A0655-3145-48F0-A5FE-B95392656D91}">
      <dsp:nvSpPr>
        <dsp:cNvPr id="0" name=""/>
        <dsp:cNvSpPr/>
      </dsp:nvSpPr>
      <dsp:spPr>
        <a:xfrm rot="5400000">
          <a:off x="-174456" y="4365384"/>
          <a:ext cx="1163044" cy="814131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5</a:t>
          </a:r>
          <a:endParaRPr lang="ru-RU" sz="3600" b="1" kern="1200" dirty="0"/>
        </a:p>
      </dsp:txBody>
      <dsp:txXfrm rot="-5400000">
        <a:off x="1" y="4597994"/>
        <a:ext cx="814131" cy="348913"/>
      </dsp:txXfrm>
    </dsp:sp>
    <dsp:sp modelId="{C4852799-D1BB-4C0D-ADED-C79AEDDE8555}">
      <dsp:nvSpPr>
        <dsp:cNvPr id="0" name=""/>
        <dsp:cNvSpPr/>
      </dsp:nvSpPr>
      <dsp:spPr>
        <a:xfrm rot="5400000">
          <a:off x="4029604" y="975455"/>
          <a:ext cx="755978" cy="71869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b="1" kern="1200" dirty="0" err="1" smtClean="0"/>
            <a:t>Qo’rquv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diqqati</a:t>
          </a:r>
          <a:endParaRPr lang="ru-RU" sz="3600" b="1" kern="1200" dirty="0"/>
        </a:p>
      </dsp:txBody>
      <dsp:txXfrm rot="-5400000">
        <a:off x="814131" y="4227832"/>
        <a:ext cx="7150020" cy="6821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90CC51-5F64-4DCC-BB60-D0BD1F1080E7}">
      <dsp:nvSpPr>
        <dsp:cNvPr id="0" name=""/>
        <dsp:cNvSpPr/>
      </dsp:nvSpPr>
      <dsp:spPr>
        <a:xfrm>
          <a:off x="5588" y="355851"/>
          <a:ext cx="2707231" cy="3352297"/>
        </a:xfrm>
        <a:prstGeom prst="roundRect">
          <a:avLst>
            <a:gd name="adj" fmla="val 5000"/>
          </a:avLst>
        </a:prstGeom>
        <a:solidFill>
          <a:srgbClr val="FFFF00"/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06299" rIns="137795" bIns="0" numCol="1" spcCol="1270" anchor="t" anchorCtr="0">
          <a:noAutofit/>
        </a:bodyPr>
        <a:lstStyle/>
        <a:p>
          <a:pPr lvl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 dirty="0">
            <a:solidFill>
              <a:srgbClr val="00B0F0"/>
            </a:solidFill>
          </a:endParaRPr>
        </a:p>
      </dsp:txBody>
      <dsp:txXfrm rot="16200000">
        <a:off x="-1098130" y="1459569"/>
        <a:ext cx="2748884" cy="541446"/>
      </dsp:txXfrm>
    </dsp:sp>
    <dsp:sp modelId="{127624A1-E554-4733-B551-343CF32D122C}">
      <dsp:nvSpPr>
        <dsp:cNvPr id="0" name=""/>
        <dsp:cNvSpPr/>
      </dsp:nvSpPr>
      <dsp:spPr>
        <a:xfrm>
          <a:off x="553294" y="355851"/>
          <a:ext cx="2016887" cy="3352297"/>
        </a:xfrm>
        <a:prstGeom prst="rect">
          <a:avLst/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rgbClr val="00B050"/>
              </a:solidFill>
            </a:rPr>
            <a:t>1. Natural </a:t>
          </a:r>
          <a:r>
            <a:rPr lang="en-US" sz="2300" kern="1200" dirty="0" err="1" smtClean="0">
              <a:solidFill>
                <a:srgbClr val="00B050"/>
              </a:solidFill>
            </a:rPr>
            <a:t>bevosita</a:t>
          </a:r>
          <a:r>
            <a:rPr lang="en-US" sz="2300" kern="1200" dirty="0" smtClean="0">
              <a:solidFill>
                <a:srgbClr val="00B050"/>
              </a:solidFill>
            </a:rPr>
            <a:t>, </a:t>
          </a:r>
          <a:r>
            <a:rPr lang="en-US" sz="2300" kern="1200" dirty="0" err="1" smtClean="0">
              <a:solidFill>
                <a:srgbClr val="00B050"/>
              </a:solidFill>
            </a:rPr>
            <a:t>to’g’ridan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to’g’ri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aktlardan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iborat</a:t>
          </a:r>
          <a:r>
            <a:rPr lang="en-US" sz="2300" kern="1200" dirty="0" smtClean="0">
              <a:solidFill>
                <a:srgbClr val="00B050"/>
              </a:solidFill>
            </a:rPr>
            <a:t>.</a:t>
          </a:r>
          <a:endParaRPr lang="ru-RU" sz="2300" kern="1200" dirty="0">
            <a:solidFill>
              <a:srgbClr val="00B050"/>
            </a:solidFill>
          </a:endParaRP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rgbClr val="00B050"/>
              </a:solidFill>
            </a:rPr>
            <a:t>Bola </a:t>
          </a:r>
          <a:r>
            <a:rPr lang="en-US" sz="2300" kern="1200" dirty="0" err="1" smtClean="0">
              <a:solidFill>
                <a:srgbClr val="00B050"/>
              </a:solidFill>
            </a:rPr>
            <a:t>o’z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xulq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atvorini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o’zi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boshqara</a:t>
          </a:r>
          <a:r>
            <a:rPr lang="en-US" sz="2300" kern="1200" dirty="0" smtClean="0">
              <a:solidFill>
                <a:srgbClr val="00B050"/>
              </a:solidFill>
            </a:rPr>
            <a:t> </a:t>
          </a:r>
          <a:r>
            <a:rPr lang="en-US" sz="2300" kern="1200" dirty="0" err="1" smtClean="0">
              <a:solidFill>
                <a:srgbClr val="00B050"/>
              </a:solidFill>
            </a:rPr>
            <a:t>boshlaydi</a:t>
          </a:r>
          <a:endParaRPr lang="ru-RU" sz="2300" kern="1200" dirty="0">
            <a:solidFill>
              <a:srgbClr val="00B050"/>
            </a:solidFill>
          </a:endParaRPr>
        </a:p>
      </dsp:txBody>
      <dsp:txXfrm>
        <a:off x="553294" y="355851"/>
        <a:ext cx="2016887" cy="3352297"/>
      </dsp:txXfrm>
    </dsp:sp>
    <dsp:sp modelId="{37E33BE4-EF07-4314-98F2-53869D474241}">
      <dsp:nvSpPr>
        <dsp:cNvPr id="0" name=""/>
        <dsp:cNvSpPr/>
      </dsp:nvSpPr>
      <dsp:spPr>
        <a:xfrm>
          <a:off x="2800119" y="323166"/>
          <a:ext cx="2793581" cy="3352297"/>
        </a:xfrm>
        <a:prstGeom prst="roundRect">
          <a:avLst>
            <a:gd name="adj" fmla="val 5000"/>
          </a:avLst>
        </a:prstGeom>
        <a:solidFill>
          <a:srgbClr val="FFFFCC"/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>
            <a:solidFill>
              <a:srgbClr val="00B0F0"/>
            </a:solidFill>
          </a:endParaRPr>
        </a:p>
      </dsp:txBody>
      <dsp:txXfrm rot="16200000">
        <a:off x="1705035" y="1418250"/>
        <a:ext cx="2748884" cy="558716"/>
      </dsp:txXfrm>
    </dsp:sp>
    <dsp:sp modelId="{5559EB14-AE8D-4B6F-B753-BFD02EF8616D}">
      <dsp:nvSpPr>
        <dsp:cNvPr id="0" name=""/>
        <dsp:cNvSpPr/>
      </dsp:nvSpPr>
      <dsp:spPr>
        <a:xfrm rot="5400000">
          <a:off x="2578196" y="3020616"/>
          <a:ext cx="492734" cy="419037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31BC642-A5BF-4319-87A6-F7036943C0CD}">
      <dsp:nvSpPr>
        <dsp:cNvPr id="0" name=""/>
        <dsp:cNvSpPr/>
      </dsp:nvSpPr>
      <dsp:spPr>
        <a:xfrm>
          <a:off x="3358835" y="323166"/>
          <a:ext cx="2081218" cy="3352297"/>
        </a:xfrm>
        <a:prstGeom prst="rect">
          <a:avLst/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rgbClr val="00B0F0"/>
              </a:solidFill>
            </a:rPr>
            <a:t>Tashqi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belgining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ahamiyatini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egallash</a:t>
          </a:r>
          <a:r>
            <a:rPr lang="en-US" sz="2300" kern="1200" dirty="0" smtClean="0">
              <a:solidFill>
                <a:srgbClr val="00B0F0"/>
              </a:solidFill>
            </a:rPr>
            <a:t>, </a:t>
          </a:r>
          <a:r>
            <a:rPr lang="en-US" sz="2300" kern="1200" dirty="0" err="1" smtClean="0">
              <a:solidFill>
                <a:srgbClr val="00B0F0"/>
              </a:solidFill>
            </a:rPr>
            <a:t>tushuna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bilishlar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turadi</a:t>
          </a:r>
          <a:r>
            <a:rPr lang="en-US" sz="2300" kern="1200" dirty="0" smtClean="0">
              <a:solidFill>
                <a:srgbClr val="00B0F0"/>
              </a:solidFill>
            </a:rPr>
            <a:t>.</a:t>
          </a:r>
          <a:endParaRPr lang="ru-RU" sz="2300" kern="1200" dirty="0">
            <a:solidFill>
              <a:srgbClr val="00B0F0"/>
            </a:solidFill>
          </a:endParaRP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>
              <a:solidFill>
                <a:srgbClr val="00B0F0"/>
              </a:solidFill>
            </a:rPr>
            <a:t>Bu </a:t>
          </a:r>
          <a:r>
            <a:rPr lang="en-US" sz="2300" kern="1200" dirty="0" err="1" smtClean="0">
              <a:solidFill>
                <a:srgbClr val="00B0F0"/>
              </a:solidFill>
            </a:rPr>
            <a:t>bosqich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boshlang’ich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ta’limda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asosiy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rol</a:t>
          </a:r>
          <a:r>
            <a:rPr lang="en-US" sz="2300" kern="1200" dirty="0" smtClean="0">
              <a:solidFill>
                <a:srgbClr val="00B0F0"/>
              </a:solidFill>
            </a:rPr>
            <a:t> </a:t>
          </a:r>
          <a:r>
            <a:rPr lang="en-US" sz="2300" kern="1200" dirty="0" err="1" smtClean="0">
              <a:solidFill>
                <a:srgbClr val="00B0F0"/>
              </a:solidFill>
            </a:rPr>
            <a:t>oynaydi</a:t>
          </a:r>
          <a:r>
            <a:rPr lang="en-US" sz="2300" kern="1200" dirty="0" smtClean="0">
              <a:solidFill>
                <a:srgbClr val="00B0F0"/>
              </a:solidFill>
            </a:rPr>
            <a:t>.</a:t>
          </a:r>
          <a:endParaRPr lang="ru-RU" sz="2300" kern="1200" dirty="0">
            <a:solidFill>
              <a:srgbClr val="00B0F0"/>
            </a:solidFill>
          </a:endParaRPr>
        </a:p>
      </dsp:txBody>
      <dsp:txXfrm>
        <a:off x="3358835" y="323166"/>
        <a:ext cx="2081218" cy="3352297"/>
      </dsp:txXfrm>
    </dsp:sp>
    <dsp:sp modelId="{CB57A3EA-D67B-46EA-91EB-C0F6314CE2B2}">
      <dsp:nvSpPr>
        <dsp:cNvPr id="0" name=""/>
        <dsp:cNvSpPr/>
      </dsp:nvSpPr>
      <dsp:spPr>
        <a:xfrm>
          <a:off x="5701952" y="355851"/>
          <a:ext cx="2793581" cy="3352297"/>
        </a:xfrm>
        <a:prstGeom prst="roundRect">
          <a:avLst>
            <a:gd name="adj" fmla="val 5000"/>
          </a:avLst>
        </a:prstGeom>
        <a:solidFill>
          <a:srgbClr val="FFFFFF"/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 rot="16200000">
        <a:off x="4606868" y="1450935"/>
        <a:ext cx="2748884" cy="558716"/>
      </dsp:txXfrm>
    </dsp:sp>
    <dsp:sp modelId="{2AF49831-55F4-4A98-99B1-FE90052E903B}">
      <dsp:nvSpPr>
        <dsp:cNvPr id="0" name=""/>
        <dsp:cNvSpPr/>
      </dsp:nvSpPr>
      <dsp:spPr>
        <a:xfrm rot="5400000">
          <a:off x="5469553" y="3020616"/>
          <a:ext cx="492734" cy="419037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0FCCB4-D2C5-4FB8-BB36-BBD22DDE53BD}">
      <dsp:nvSpPr>
        <dsp:cNvPr id="0" name=""/>
        <dsp:cNvSpPr/>
      </dsp:nvSpPr>
      <dsp:spPr>
        <a:xfrm>
          <a:off x="6260668" y="355851"/>
          <a:ext cx="2081218" cy="3352297"/>
        </a:xfrm>
        <a:prstGeom prst="rect">
          <a:avLst/>
        </a:prstGeom>
        <a:noFill/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>
              <a:solidFill>
                <a:srgbClr val="7030A0"/>
              </a:solidFill>
            </a:rPr>
            <a:t>Tashqi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taassurotlarning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ichki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tasirlariga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aylanish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jarayoni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bilan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bog’liq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bo’lib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bu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asosan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katta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yoshdagi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kishilarda</a:t>
          </a:r>
          <a:r>
            <a:rPr lang="en-US" sz="2300" kern="1200" dirty="0" smtClean="0">
              <a:solidFill>
                <a:srgbClr val="7030A0"/>
              </a:solidFill>
            </a:rPr>
            <a:t> </a:t>
          </a:r>
          <a:r>
            <a:rPr lang="en-US" sz="2300" kern="1200" dirty="0" err="1" smtClean="0">
              <a:solidFill>
                <a:srgbClr val="7030A0"/>
              </a:solidFill>
            </a:rPr>
            <a:t>bo’ladi</a:t>
          </a:r>
          <a:endParaRPr lang="ru-RU" sz="2300" kern="1200" dirty="0">
            <a:solidFill>
              <a:srgbClr val="7030A0"/>
            </a:solidFill>
          </a:endParaRP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6260668" y="355851"/>
        <a:ext cx="2081218" cy="33522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0BAAB-7340-4299-86DE-8B20CCF305EC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29E0F-6974-4485-A576-216C8382326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0272DA-BDA4-4D68-9C85-22D5D7BEE15C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E7466E-6431-4611-94C1-9626501EBE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E7466E-6431-4611-94C1-9626501EBE3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799" y="1964267"/>
            <a:ext cx="539829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799" y="4385733"/>
            <a:ext cx="5398295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419" y="5870576"/>
            <a:ext cx="1200150" cy="377825"/>
          </a:xfrm>
        </p:spPr>
        <p:txBody>
          <a:bodyPr/>
          <a:lstStyle/>
          <a:p>
            <a:fld id="{8AE1E626-6EB7-4D9A-AD4A-B54D1684CAD1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799" y="5870576"/>
            <a:ext cx="3670469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719" y="5870576"/>
            <a:ext cx="413375" cy="377825"/>
          </a:xfrm>
        </p:spPr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24A36-10EA-4DE5-9251-C62AA44714D2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3308581"/>
            <a:ext cx="7598570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7381"/>
            <a:ext cx="759857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95A85-13CC-45EA-B1A6-5B8E77AB646B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1" y="2142067"/>
            <a:ext cx="3746501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66421" y="2142068"/>
            <a:ext cx="3746499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1815-F531-4787-BA2A-626422C133AD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2" y="2218267"/>
            <a:ext cx="35317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870201"/>
            <a:ext cx="3747692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3" y="2226734"/>
            <a:ext cx="354211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67612" y="2870201"/>
            <a:ext cx="3746501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885B-3C5C-43BB-9862-47948E5DF551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B6AF-AB61-4D8E-B7B7-705C5ACEBBCC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EC9A-B094-4092-8061-75D86CB34931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074333"/>
            <a:ext cx="276066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150" y="609601"/>
            <a:ext cx="4626770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445933"/>
            <a:ext cx="276066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AEED-2323-4359-853E-316DF6600362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00200"/>
            <a:ext cx="4623490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2190" y="914400"/>
            <a:ext cx="2460731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971800"/>
            <a:ext cx="4623490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AC2DF-F1FD-4724-A563-92BADFC82ECC}" type="datetime1">
              <a:rPr lang="en-US" smtClean="0"/>
              <a:pPr/>
              <a:t>9/9/2020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732865"/>
            <a:ext cx="759857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8700" y="932112"/>
            <a:ext cx="656987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5299603"/>
            <a:ext cx="7598570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70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3406" y="3352800"/>
            <a:ext cx="7004388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599" y="4343400"/>
            <a:ext cx="7614275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2" y="3308581"/>
            <a:ext cx="7598569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777381"/>
            <a:ext cx="759857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0" y="3886200"/>
            <a:ext cx="7601577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5200"/>
            <a:ext cx="7601577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1" y="3505200"/>
            <a:ext cx="759857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006" y="609600"/>
            <a:ext cx="16189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09600"/>
            <a:ext cx="5874087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142068"/>
            <a:ext cx="7598569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245" y="5870576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870576"/>
            <a:ext cx="5870744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546" y="5870576"/>
            <a:ext cx="4133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  <p:sldLayoutId id="2147483912" r:id="rId12"/>
    <p:sldLayoutId id="2147483913" r:id="rId13"/>
    <p:sldLayoutId id="2147483914" r:id="rId14"/>
    <p:sldLayoutId id="2147483915" r:id="rId15"/>
    <p:sldLayoutId id="2147483916" r:id="rId16"/>
    <p:sldLayoutId id="2147483917" r:id="rId17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286124"/>
            <a:ext cx="7668000" cy="1456267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n-US" sz="4000" b="1" cap="none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                </a:t>
            </a:r>
            <a:r>
              <a:rPr lang="en-US" sz="4000" b="1" cap="none" dirty="0" err="1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Mavzu</a:t>
            </a:r>
            <a:r>
              <a:rPr lang="en-US" sz="4000" b="1" cap="none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:    </a:t>
            </a:r>
            <a:r>
              <a:rPr lang="en-US" sz="5400" b="1" cap="none" dirty="0" err="1" smtClean="0">
                <a:ln>
                  <a:prstDash val="solid"/>
                </a:ln>
                <a:solidFill>
                  <a:srgbClr val="92D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4000" b="1" cap="none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ru-RU" b="1" cap="none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/>
            </a:r>
            <a:br>
              <a:rPr lang="ru-RU" b="1" cap="none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</a:br>
            <a:endParaRPr lang="ru-RU" b="1" cap="none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5" name="Содержимое 4" descr="s1200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4348" y="1785926"/>
            <a:ext cx="7643865" cy="4857783"/>
          </a:xfrm>
          <a:prstGeom prst="round2DiagRect">
            <a:avLst/>
          </a:prstGeom>
          <a:solidFill>
            <a:srgbClr val="FFFFFF">
              <a:shade val="85000"/>
            </a:srgb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Выноска-облако 5"/>
          <p:cNvSpPr/>
          <p:nvPr/>
        </p:nvSpPr>
        <p:spPr>
          <a:xfrm>
            <a:off x="5929322" y="3571876"/>
            <a:ext cx="1714512" cy="714380"/>
          </a:xfrm>
          <a:prstGeom prst="cloudCallout">
            <a:avLst/>
          </a:prstGeom>
          <a:solidFill>
            <a:schemeClr val="tx1">
              <a:lumMod val="9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2">
                    <a:lumMod val="10000"/>
                  </a:schemeClr>
                </a:solidFill>
              </a:rPr>
              <a:t>Bilasanmi?Men</a:t>
            </a:r>
            <a:r>
              <a:rPr lang="en-US" sz="16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1600" dirty="0" err="1" smtClean="0">
                <a:solidFill>
                  <a:schemeClr val="tx2">
                    <a:lumMod val="10000"/>
                  </a:schemeClr>
                </a:solidFill>
              </a:rPr>
              <a:t>bugun</a:t>
            </a:r>
            <a:r>
              <a:rPr lang="en-US" sz="1600" dirty="0" smtClean="0">
                <a:solidFill>
                  <a:schemeClr val="tx2">
                    <a:lumMod val="10000"/>
                  </a:schemeClr>
                </a:solidFill>
              </a:rPr>
              <a:t>……</a:t>
            </a:r>
            <a:endParaRPr lang="ru-RU" sz="1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6929422" y="1714488"/>
            <a:ext cx="2214578" cy="785818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rgbClr val="00B0F0"/>
                </a:solidFill>
              </a:rPr>
              <a:t>Masha</a:t>
            </a:r>
            <a:r>
              <a:rPr lang="en-US" sz="2000" b="1" dirty="0" smtClean="0">
                <a:solidFill>
                  <a:srgbClr val="00B0F0"/>
                </a:solidFill>
              </a:rPr>
              <a:t>, </a:t>
            </a:r>
            <a:r>
              <a:rPr lang="en-US" sz="2000" b="1" dirty="0" err="1" smtClean="0">
                <a:solidFill>
                  <a:srgbClr val="FF0000"/>
                </a:solidFill>
              </a:rPr>
              <a:t>DIQQAT</a:t>
            </a:r>
            <a:r>
              <a:rPr lang="en-US" sz="2000" b="1" dirty="0" err="1" smtClean="0">
                <a:solidFill>
                  <a:srgbClr val="00B0F0"/>
                </a:solidFill>
              </a:rPr>
              <a:t>ni</a:t>
            </a:r>
            <a:r>
              <a:rPr lang="en-US" sz="2000" b="1" dirty="0" smtClean="0">
                <a:solidFill>
                  <a:srgbClr val="00B0F0"/>
                </a:solidFill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</a:rPr>
              <a:t>jamla</a:t>
            </a:r>
            <a:r>
              <a:rPr lang="en-US" sz="2000" b="1" dirty="0" smtClean="0">
                <a:solidFill>
                  <a:srgbClr val="00B0F0"/>
                </a:solidFill>
              </a:rPr>
              <a:t>!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11" name="Облако 10"/>
          <p:cNvSpPr/>
          <p:nvPr/>
        </p:nvSpPr>
        <p:spPr>
          <a:xfrm>
            <a:off x="357158" y="0"/>
            <a:ext cx="8358246" cy="1500174"/>
          </a:xfrm>
          <a:prstGeom prst="cloud">
            <a:avLst/>
          </a:prstGeom>
          <a:solidFill>
            <a:srgbClr val="CCFF66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n-US" sz="4400" b="1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   </a:t>
            </a:r>
            <a:r>
              <a:rPr lang="en-US" sz="4400" b="1" dirty="0" err="1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Mavzu</a:t>
            </a:r>
            <a:r>
              <a:rPr lang="en-US" sz="4400" b="1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:     </a:t>
            </a:r>
            <a:r>
              <a:rPr lang="en-US" sz="5400" b="1" dirty="0" err="1" smtClean="0">
                <a:ln>
                  <a:prstDash val="solid"/>
                </a:ln>
                <a:solidFill>
                  <a:srgbClr val="00B0F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endParaRPr lang="ru-RU" sz="5400" b="1" dirty="0">
              <a:ln>
                <a:prstDash val="solid"/>
              </a:ln>
              <a:solidFill>
                <a:srgbClr val="00B0F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право 5"/>
          <p:cNvSpPr/>
          <p:nvPr/>
        </p:nvSpPr>
        <p:spPr>
          <a:xfrm>
            <a:off x="0" y="0"/>
            <a:ext cx="3714744" cy="1142984"/>
          </a:xfrm>
          <a:prstGeom prst="rightArrow">
            <a:avLst/>
          </a:prstGeom>
          <a:solidFill>
            <a:srgbClr val="21C5FF"/>
          </a:solidFill>
          <a:ln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bliqueTopLef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err="1" smtClean="0">
                <a:solidFill>
                  <a:srgbClr val="FFCCFF"/>
                </a:solidFill>
              </a:rPr>
              <a:t>Reja</a:t>
            </a:r>
            <a:r>
              <a:rPr lang="en-US" sz="6600" dirty="0" smtClean="0">
                <a:solidFill>
                  <a:srgbClr val="FFCCFF"/>
                </a:solidFill>
              </a:rPr>
              <a:t>:</a:t>
            </a:r>
            <a:endParaRPr lang="ru-RU" sz="6600" dirty="0">
              <a:solidFill>
                <a:srgbClr val="FFCCFF"/>
              </a:solidFill>
            </a:endParaRPr>
          </a:p>
        </p:txBody>
      </p:sp>
      <p:sp>
        <p:nvSpPr>
          <p:cNvPr id="8" name="32-конечная звезда 7"/>
          <p:cNvSpPr/>
          <p:nvPr/>
        </p:nvSpPr>
        <p:spPr>
          <a:xfrm>
            <a:off x="0" y="1071522"/>
            <a:ext cx="9144000" cy="5786478"/>
          </a:xfrm>
          <a:prstGeom prst="star32">
            <a:avLst/>
          </a:prstGeom>
          <a:solidFill>
            <a:srgbClr val="FFFF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Diqqat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haqida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umumiy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tushuncha</a:t>
            </a:r>
            <a:r>
              <a:rPr lang="en-US" sz="3600" b="1" dirty="0" smtClean="0">
                <a:solidFill>
                  <a:srgbClr val="21C5FF"/>
                </a:solidFill>
              </a:rPr>
              <a:t>.</a:t>
            </a:r>
          </a:p>
          <a:p>
            <a:r>
              <a:rPr lang="en-US" sz="3600" b="1" dirty="0" err="1" smtClean="0">
                <a:solidFill>
                  <a:srgbClr val="21C5FF"/>
                </a:solidFill>
              </a:rPr>
              <a:t>Diqqat</a:t>
            </a:r>
            <a:r>
              <a:rPr lang="en-US" sz="3600" b="1" dirty="0" smtClean="0">
                <a:solidFill>
                  <a:srgbClr val="21C5FF"/>
                </a:solidFill>
              </a:rPr>
              <a:t> </a:t>
            </a:r>
            <a:r>
              <a:rPr lang="en-US" sz="3600" b="1" dirty="0" err="1" smtClean="0">
                <a:solidFill>
                  <a:srgbClr val="21C5FF"/>
                </a:solidFill>
              </a:rPr>
              <a:t>turlari</a:t>
            </a:r>
            <a:r>
              <a:rPr lang="en-US" sz="3600" b="1" dirty="0" smtClean="0">
                <a:solidFill>
                  <a:srgbClr val="21C5FF"/>
                </a:solidFill>
              </a:rPr>
              <a:t>.</a:t>
            </a:r>
          </a:p>
          <a:p>
            <a:r>
              <a:rPr lang="en-US" sz="3600" b="1" dirty="0" err="1" smtClean="0">
                <a:solidFill>
                  <a:srgbClr val="00B050"/>
                </a:solidFill>
              </a:rPr>
              <a:t>Diqqatning</a:t>
            </a:r>
            <a:r>
              <a:rPr lang="en-US" sz="3600" b="1" dirty="0" smtClean="0">
                <a:solidFill>
                  <a:srgbClr val="00B050"/>
                </a:solidFill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</a:rPr>
              <a:t>fiziologik</a:t>
            </a:r>
            <a:r>
              <a:rPr lang="en-US" sz="3600" b="1" dirty="0" smtClean="0">
                <a:solidFill>
                  <a:srgbClr val="00B050"/>
                </a:solidFill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</a:rPr>
              <a:t>asoslari</a:t>
            </a:r>
            <a:r>
              <a:rPr lang="en-US" sz="3600" b="1" dirty="0" smtClean="0">
                <a:solidFill>
                  <a:srgbClr val="00B050"/>
                </a:solidFill>
              </a:rPr>
              <a:t>.</a:t>
            </a:r>
          </a:p>
          <a:p>
            <a:r>
              <a:rPr lang="en-US" sz="3600" b="1" dirty="0" err="1" smtClean="0">
                <a:solidFill>
                  <a:schemeClr val="bg1"/>
                </a:solidFill>
              </a:rPr>
              <a:t>Diqqatning</a:t>
            </a:r>
            <a:r>
              <a:rPr lang="en-US" sz="3600" b="1" dirty="0" smtClean="0">
                <a:solidFill>
                  <a:schemeClr val="bg1"/>
                </a:solidFill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</a:rPr>
              <a:t>xususiyatlari</a:t>
            </a:r>
            <a:endParaRPr lang="en-US" sz="3600" b="1" dirty="0" smtClean="0">
              <a:solidFill>
                <a:schemeClr val="bg1"/>
              </a:solidFill>
            </a:endParaRPr>
          </a:p>
          <a:p>
            <a:r>
              <a:rPr lang="en-US" sz="3600" b="1" dirty="0" err="1" smtClean="0">
                <a:solidFill>
                  <a:srgbClr val="7030A0"/>
                </a:solidFill>
              </a:rPr>
              <a:t>Jahon</a:t>
            </a:r>
            <a:r>
              <a:rPr lang="en-US" sz="3600" b="1" dirty="0" smtClean="0">
                <a:solidFill>
                  <a:srgbClr val="7030A0"/>
                </a:solidFill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</a:rPr>
              <a:t>psixologiyasida</a:t>
            </a:r>
            <a:r>
              <a:rPr lang="en-US" sz="3600" b="1" dirty="0" smtClean="0">
                <a:solidFill>
                  <a:srgbClr val="7030A0"/>
                </a:solidFill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</a:rPr>
              <a:t>diqqat</a:t>
            </a:r>
            <a:r>
              <a:rPr lang="en-US" sz="3600" b="1" dirty="0" smtClean="0">
                <a:solidFill>
                  <a:srgbClr val="7030A0"/>
                </a:solidFill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</a:rPr>
              <a:t>nazariyalari</a:t>
            </a:r>
            <a:r>
              <a:rPr lang="en-US" sz="3600" b="1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sz="3600" b="1" dirty="0" err="1" smtClean="0">
                <a:solidFill>
                  <a:srgbClr val="0000FF"/>
                </a:solidFill>
              </a:rPr>
              <a:t>Diqqatning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pedagogik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psixologiyada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organilishi</a:t>
            </a:r>
            <a:endParaRPr lang="en-US" sz="3600" b="1" dirty="0" smtClean="0">
              <a:solidFill>
                <a:srgbClr val="0000FF"/>
              </a:solidFill>
            </a:endParaRPr>
          </a:p>
          <a:p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1643042" y="1214422"/>
            <a:ext cx="500066" cy="500066"/>
          </a:xfrm>
          <a:prstGeom prst="star5">
            <a:avLst>
              <a:gd name="adj" fmla="val 22053"/>
              <a:gd name="hf" fmla="val 105146"/>
              <a:gd name="vf" fmla="val 110557"/>
            </a:avLst>
          </a:prstGeom>
          <a:solidFill>
            <a:srgbClr val="FF0000"/>
          </a:solidFill>
          <a:effectLst>
            <a:glow rad="1397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1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1" name="5-конечная звезда 10"/>
          <p:cNvSpPr/>
          <p:nvPr/>
        </p:nvSpPr>
        <p:spPr>
          <a:xfrm>
            <a:off x="1643042" y="2000240"/>
            <a:ext cx="500066" cy="500066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CCFFFF"/>
          </a:solidFill>
          <a:effectLst>
            <a:glow rad="139700">
              <a:srgbClr val="CCFF6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2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" name="5-конечная звезда 11"/>
          <p:cNvSpPr/>
          <p:nvPr/>
        </p:nvSpPr>
        <p:spPr>
          <a:xfrm>
            <a:off x="1643042" y="2786058"/>
            <a:ext cx="500066" cy="500066"/>
          </a:xfrm>
          <a:prstGeom prst="star5">
            <a:avLst/>
          </a:prstGeom>
          <a:solidFill>
            <a:srgbClr val="00B050"/>
          </a:solidFill>
          <a:effectLst>
            <a:glow rad="228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3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3" name="5-конечная звезда 12"/>
          <p:cNvSpPr/>
          <p:nvPr/>
        </p:nvSpPr>
        <p:spPr>
          <a:xfrm>
            <a:off x="1571604" y="3643314"/>
            <a:ext cx="571504" cy="500066"/>
          </a:xfrm>
          <a:prstGeom prst="star5">
            <a:avLst/>
          </a:prstGeom>
          <a:solidFill>
            <a:schemeClr val="bg1"/>
          </a:solidFill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4" name="5-конечная звезда 13"/>
          <p:cNvSpPr/>
          <p:nvPr/>
        </p:nvSpPr>
        <p:spPr>
          <a:xfrm>
            <a:off x="1643042" y="4643446"/>
            <a:ext cx="500066" cy="500066"/>
          </a:xfrm>
          <a:prstGeom prst="star5">
            <a:avLst/>
          </a:prstGeom>
          <a:solidFill>
            <a:srgbClr val="7030A0"/>
          </a:solidFill>
          <a:effectLst>
            <a:glow rad="101600">
              <a:srgbClr val="00B05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5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5" name="5-конечная звезда 14"/>
          <p:cNvSpPr/>
          <p:nvPr/>
        </p:nvSpPr>
        <p:spPr>
          <a:xfrm>
            <a:off x="1571604" y="5429264"/>
            <a:ext cx="571504" cy="500066"/>
          </a:xfrm>
          <a:prstGeom prst="star5">
            <a:avLst/>
          </a:prstGeom>
          <a:solidFill>
            <a:srgbClr val="0000FF"/>
          </a:solidFill>
          <a:effectLst>
            <a:glow rad="101600">
              <a:srgbClr val="99379B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6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Блок-схема: знак завершения 6"/>
          <p:cNvSpPr/>
          <p:nvPr/>
        </p:nvSpPr>
        <p:spPr>
          <a:xfrm>
            <a:off x="785786" y="214290"/>
            <a:ext cx="7786742" cy="571504"/>
          </a:xfrm>
          <a:prstGeom prst="flowChartTerminator">
            <a:avLst/>
          </a:prstGeom>
          <a:solidFill>
            <a:srgbClr val="21C5FF"/>
          </a:solidFill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rgbClr val="FFFF00"/>
                </a:solidFill>
                <a:latin typeface="Gabriola" pitchFamily="82" charset="0"/>
                <a:cs typeface="MV Boli" pitchFamily="2" charset="0"/>
              </a:rPr>
              <a:t>Diqqat</a:t>
            </a:r>
            <a:r>
              <a:rPr lang="en-US" sz="4800" b="1" dirty="0" smtClean="0">
                <a:solidFill>
                  <a:srgbClr val="CCFF66"/>
                </a:solidFill>
                <a:latin typeface="Gabriola" pitchFamily="82" charset="0"/>
                <a:cs typeface="MV Boli" pitchFamily="2" charset="0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Gabriola" pitchFamily="82" charset="0"/>
                <a:cs typeface="MV Boli" pitchFamily="2" charset="0"/>
              </a:rPr>
              <a:t>haqida</a:t>
            </a:r>
            <a:r>
              <a:rPr lang="en-US" sz="4800" b="1" dirty="0" smtClean="0">
                <a:solidFill>
                  <a:srgbClr val="FFFF00"/>
                </a:solidFill>
                <a:latin typeface="Gabriola" pitchFamily="82" charset="0"/>
                <a:cs typeface="MV Boli" pitchFamily="2" charset="0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Gabriola" pitchFamily="82" charset="0"/>
                <a:cs typeface="MV Boli" pitchFamily="2" charset="0"/>
              </a:rPr>
              <a:t>umumiy</a:t>
            </a:r>
            <a:r>
              <a:rPr lang="en-US" sz="4800" b="1" dirty="0" smtClean="0">
                <a:solidFill>
                  <a:srgbClr val="FFFF00"/>
                </a:solidFill>
                <a:latin typeface="Gabriola" pitchFamily="82" charset="0"/>
                <a:cs typeface="MV Boli" pitchFamily="2" charset="0"/>
              </a:rPr>
              <a:t> </a:t>
            </a:r>
            <a:r>
              <a:rPr lang="en-US" sz="4800" b="1" dirty="0" err="1" smtClean="0">
                <a:solidFill>
                  <a:srgbClr val="FFFF00"/>
                </a:solidFill>
                <a:latin typeface="Gabriola" pitchFamily="82" charset="0"/>
                <a:cs typeface="MV Boli" pitchFamily="2" charset="0"/>
              </a:rPr>
              <a:t>tushuncha</a:t>
            </a:r>
            <a:endParaRPr lang="ru-RU" sz="4800" b="1" dirty="0">
              <a:solidFill>
                <a:srgbClr val="FFFF00"/>
              </a:solidFill>
              <a:latin typeface="Gabriola" pitchFamily="82" charset="0"/>
              <a:cs typeface="MV Boli" pitchFamily="2" charset="0"/>
            </a:endParaRPr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0" y="1142984"/>
            <a:ext cx="9144000" cy="5500726"/>
          </a:xfrm>
          <a:prstGeom prst="verticalScroll">
            <a:avLst/>
          </a:prstGeom>
          <a:solidFill>
            <a:srgbClr val="00FF00"/>
          </a:solidFill>
          <a:effectLst>
            <a:outerShdw blurRad="50800" dist="38100" dir="10800000" algn="r" rotWithShape="0">
              <a:srgbClr val="FF0000">
                <a:alpha val="40000"/>
              </a:srgbClr>
            </a:outerShdw>
            <a:reflection blurRad="6350" stA="52000" endA="300" endPos="35000" dir="5400000" sy="-100000" algn="bl" rotWithShape="0"/>
          </a:effectLst>
          <a:scene3d>
            <a:camera prst="obliqueTop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1928802"/>
            <a:ext cx="75724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Ongni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bir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nuqtaga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to’plab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muayyan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bir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obektga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faol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to’planishiga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diqqat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deyiladi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. </a:t>
            </a:r>
          </a:p>
          <a:p>
            <a:r>
              <a:rPr lang="en-US" sz="3200" dirty="0" err="1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P.I.Ivanovning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fikricha,biz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faoliyatimiz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jarayonida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idrok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va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tasavvur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qiladigan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har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bir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narsa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va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hodilalar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,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o’zimiz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qilgan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ishimiz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,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o’y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va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fikrlarimiz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diqqatning</a:t>
            </a:r>
            <a:r>
              <a:rPr lang="en-US" sz="3200" dirty="0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obyekti</a:t>
            </a:r>
            <a:r>
              <a:rPr lang="en-US" sz="3200" dirty="0" smtClean="0">
                <a:solidFill>
                  <a:srgbClr val="FF0000"/>
                </a:solidFill>
                <a:latin typeface="MV Boli" pitchFamily="2" charset="0"/>
                <a:cs typeface="MV Boli" pitchFamily="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bo’ladi</a:t>
            </a:r>
            <a:r>
              <a:rPr lang="en-US" sz="3200" dirty="0" smtClean="0">
                <a:solidFill>
                  <a:srgbClr val="7030A0"/>
                </a:solidFill>
                <a:latin typeface="MV Boli" pitchFamily="2" charset="0"/>
                <a:cs typeface="MV Boli" pitchFamily="2" charset="0"/>
              </a:rPr>
              <a:t>. </a:t>
            </a:r>
            <a:endParaRPr lang="ru-RU" sz="3200" dirty="0">
              <a:solidFill>
                <a:srgbClr val="7030A0"/>
              </a:solidFill>
              <a:cs typeface="MV Boli" pitchFamily="2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>
            <a:off x="357158" y="142852"/>
            <a:ext cx="8429684" cy="2143140"/>
          </a:xfrm>
          <a:prstGeom prst="snip1Rect">
            <a:avLst/>
          </a:prstGeom>
          <a:solidFill>
            <a:srgbClr val="FFCCFF"/>
          </a:solidFill>
          <a:effectLst>
            <a:glow rad="228600">
              <a:srgbClr val="FFFF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00034" y="285728"/>
            <a:ext cx="7858180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800" dirty="0" err="1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Diqqat</a:t>
            </a:r>
            <a:r>
              <a:rPr lang="en-US" sz="2800" dirty="0" smtClean="0">
                <a:ln w="17780" cmpd="sng">
                  <a:solidFill>
                    <a:srgbClr val="FF000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sezgi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idrok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xotira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tafakkur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hayol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nutq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kabi</a:t>
            </a:r>
            <a:endParaRPr lang="en-US" sz="2800" b="1" dirty="0" smtClean="0">
              <a:ln w="31550" cmpd="sng">
                <a:solidFill>
                  <a:schemeClr val="bg2"/>
                </a:soli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Alohida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psixik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jarayon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emas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Shuning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uchun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barcha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psixik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jarayonlarda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qatnashadi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ularning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mahsuldorligini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oshiradi</a:t>
            </a:r>
            <a:r>
              <a:rPr lang="en-US" sz="2800" b="1" dirty="0" smtClean="0">
                <a:ln w="31550" cmpd="sng">
                  <a:solidFill>
                    <a:schemeClr val="bg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ru-RU" sz="2800" b="1" dirty="0">
              <a:ln w="31550" cmpd="sng">
                <a:solidFill>
                  <a:schemeClr val="bg2"/>
                </a:soli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85720" y="2643182"/>
            <a:ext cx="8572560" cy="3929090"/>
          </a:xfrm>
          <a:prstGeom prst="round2DiagRect">
            <a:avLst/>
          </a:prstGeom>
          <a:solidFill>
            <a:srgbClr val="00FFFF"/>
          </a:solidFill>
          <a:ln>
            <a:solidFill>
              <a:schemeClr val="bg2"/>
            </a:solidFill>
          </a:ln>
          <a:effectLst>
            <a:glow rad="228600">
              <a:srgbClr val="FF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714620"/>
            <a:ext cx="8143932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28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Fransuz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olimi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Kyuve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geniallikni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chidamli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deb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ta’riflashi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Nyutonning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kashfiyot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fikrini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doimo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shu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masalaga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qaratilish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jarayoni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deyishi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</a:t>
            </a:r>
            <a:r>
              <a:rPr lang="en-US" sz="3200" b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Ushinskiy</a:t>
            </a:r>
            <a:r>
              <a:rPr lang="en-US" sz="3200" b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ning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psixologik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hayotimizning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aniq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ko’rsatadiyagona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eshigi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deb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baho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berishi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diqqatning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inson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faoliyatidagi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o’rni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qay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darajada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ekanligini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korsatadi</a:t>
            </a:r>
            <a:r>
              <a:rPr lang="en-US" sz="3200" b="1" dirty="0" smtClean="0">
                <a:ln w="1143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ru-RU" sz="3200" b="1" dirty="0">
              <a:ln w="11430">
                <a:solidFill>
                  <a:srgbClr val="FFFF00"/>
                </a:solidFill>
              </a:ln>
              <a:solidFill>
                <a:schemeClr val="bg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42910" y="1285860"/>
          <a:ext cx="8001056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Блок-схема: решение 3"/>
          <p:cNvSpPr/>
          <p:nvPr/>
        </p:nvSpPr>
        <p:spPr>
          <a:xfrm>
            <a:off x="1071538" y="0"/>
            <a:ext cx="6929486" cy="1000132"/>
          </a:xfrm>
          <a:prstGeom prst="flowChartDecision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40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turlari</a:t>
            </a:r>
            <a:endParaRPr lang="ru-RU" sz="40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500034" y="428604"/>
            <a:ext cx="8143932" cy="2786082"/>
          </a:xfrm>
          <a:prstGeom prst="round2DiagRect">
            <a:avLst/>
          </a:prstGeom>
          <a:solidFill>
            <a:srgbClr val="FFFF66"/>
          </a:solidFill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86" y="714356"/>
            <a:ext cx="77867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Ixtiyoriy</a:t>
            </a:r>
            <a:r>
              <a:rPr lang="en-US" sz="32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-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ongning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oldindan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belgilangan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maqsadga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muvofiq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irodaviy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asabiy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faollik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ko’rsatgan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holda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muayyan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obyektga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yo’nalish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unga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to’planishdan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iborat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turi</a:t>
            </a:r>
            <a:r>
              <a:rPr lang="en-US" sz="3200" b="1" dirty="0" smtClean="0">
                <a:ln w="18000">
                  <a:solidFill>
                    <a:srgbClr val="00FFFF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ru-RU" sz="32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28596" y="3500438"/>
            <a:ext cx="8143932" cy="3143248"/>
          </a:xfrm>
          <a:prstGeom prst="round2DiagRect">
            <a:avLst/>
          </a:prstGeom>
          <a:solidFill>
            <a:srgbClr val="FFFF66"/>
          </a:solidFill>
          <a:ln>
            <a:solidFill>
              <a:srgbClr val="FF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57224" y="3714752"/>
            <a:ext cx="74295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Ixtiyorsiz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-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ongimizning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oldindan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belgilangam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maqsadsiz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ravishda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muayyan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ob’yektga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yo’naltirishi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unga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to’planishidan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iborat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Ixtiyorsiz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obyektlari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narsa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yoki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hodisalarning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odatdan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tashqari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holati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belgisi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,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sifati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b.l</a:t>
            </a:r>
            <a:endParaRPr lang="ru-RU" sz="2800" b="1" dirty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вырезанными противолежащими углами 1"/>
          <p:cNvSpPr/>
          <p:nvPr/>
        </p:nvSpPr>
        <p:spPr>
          <a:xfrm>
            <a:off x="428596" y="428604"/>
            <a:ext cx="8358246" cy="2357454"/>
          </a:xfrm>
          <a:prstGeom prst="snip2DiagRect">
            <a:avLst/>
          </a:prstGeom>
          <a:solidFill>
            <a:srgbClr val="99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714356"/>
            <a:ext cx="78581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</a:rPr>
              <a:t>Kasbga</a:t>
            </a:r>
            <a:r>
              <a:rPr lang="en-US" sz="3200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</a:rPr>
              <a:t>xos</a:t>
            </a:r>
            <a:r>
              <a:rPr lang="en-US" sz="3200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</a:rPr>
              <a:t>diqqat</a:t>
            </a:r>
            <a:r>
              <a:rPr lang="en-US" sz="3200" dirty="0" smtClean="0">
                <a:ln>
                  <a:solidFill>
                    <a:srgbClr val="7030A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–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ma’lum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bir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kasbga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ko’p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yil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ishlash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natijasida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shu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kasbning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talablari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obyektiv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xususiyatlariga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mos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ravishda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tarkib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topgan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turi</a:t>
            </a:r>
            <a:r>
              <a:rPr lang="en-US" sz="3200" b="1" dirty="0" smtClean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endParaRPr lang="ru-RU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500034" y="3000372"/>
            <a:ext cx="8001056" cy="3571900"/>
          </a:xfrm>
          <a:prstGeom prst="snip2Diag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3143248"/>
            <a:ext cx="74295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Ixtiyoriydan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keyingi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–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ushbu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tushuncha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psixologiyaga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N.F.Dobrinin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tomonidan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kiritilgan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bo’lib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diqqatning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muayyan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obyektga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avvalo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ixtiyoriy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ravishda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qaratilib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songra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unung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ahamiyati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tushunilgan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sari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o’z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o’zidan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qaratilib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boriladigan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turi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3200" dirty="0">
              <a:ln w="12700">
                <a:solidFill>
                  <a:srgbClr val="7030A0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0034" y="357166"/>
            <a:ext cx="8286808" cy="2000264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14348" y="357166"/>
            <a:ext cx="78581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Qo’rquv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diqqati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narsa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hodisalarni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qo’rquv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organi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orqali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idrok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qilish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esga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tushirish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munosabati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bilan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namoyon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boladigan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32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FFFF6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turi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42910" y="2857496"/>
            <a:ext cx="8143932" cy="3571900"/>
          </a:xfrm>
          <a:prstGeom prst="roundRect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3071810"/>
            <a:ext cx="7572428" cy="36009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8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Ichki</a:t>
            </a:r>
            <a:r>
              <a:rPr lang="en-U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ongimizning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o’z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subyektiv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taassurotlarimiz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, his-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tuyg’ularimiz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va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intilishlarimizga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qaratilishidan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iborat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diqqat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turi</a:t>
            </a:r>
            <a:endParaRPr lang="en-US" sz="2800" b="1" dirty="0" smtClean="0">
              <a:ln w="11430">
                <a:solidFill>
                  <a:schemeClr val="bg1"/>
                </a:solidFill>
              </a:ln>
              <a:solidFill>
                <a:srgbClr val="00B050"/>
              </a:solidFill>
            </a:endParaRPr>
          </a:p>
          <a:p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Tashqi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ongimizning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obyektiv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voqelikdagi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narsa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hodisalarga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ularning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ayrim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belgi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xususiyatlariga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yo’naltirish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ularda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faol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to’planadigan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1430">
                  <a:solidFill>
                    <a:schemeClr val="bg1"/>
                  </a:solidFill>
                </a:ln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turi</a:t>
            </a:r>
            <a:endParaRPr lang="en-US" sz="2800" b="1" dirty="0" smtClean="0">
              <a:ln w="11430">
                <a:solidFill>
                  <a:schemeClr val="bg1"/>
                </a:solidFill>
              </a:ln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57158" y="142852"/>
            <a:ext cx="8215370" cy="714380"/>
          </a:xfrm>
          <a:prstGeom prst="ellipse">
            <a:avLst/>
          </a:prstGeom>
          <a:solidFill>
            <a:srgbClr val="00B05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357290" y="142852"/>
            <a:ext cx="6929486" cy="646331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Diqqatning</a:t>
            </a:r>
            <a:r>
              <a:rPr lang="en-US" sz="3600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fiziologik</a:t>
            </a:r>
            <a:r>
              <a:rPr lang="en-US" sz="3600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asoslari</a:t>
            </a:r>
            <a:endParaRPr lang="ru-RU" sz="3600" dirty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Блок-схема: документ 3"/>
          <p:cNvSpPr/>
          <p:nvPr/>
        </p:nvSpPr>
        <p:spPr>
          <a:xfrm>
            <a:off x="285720" y="1071546"/>
            <a:ext cx="8643998" cy="2571768"/>
          </a:xfrm>
          <a:prstGeom prst="flowChartDocumen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00108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1.I.P.Pavlov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asoslariga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ko’ra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: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diqqatning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fiziologik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asosi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qo’zg’alish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jarayonining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bosh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miya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sharlar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qobig’ining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ayrim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uchastkalarida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to’planishi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natijasida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optimal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qo’zg’alish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o’chog’ining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hosil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bo’lishi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va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ayni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vaqtda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miya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qobig’idagi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boshqa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nerv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markazlarining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ma’lum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darajada</a:t>
            </a:r>
            <a:r>
              <a:rPr lang="en-US" sz="2800" dirty="0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ln>
                  <a:solidFill>
                    <a:srgbClr val="C00000"/>
                  </a:solidFill>
                </a:ln>
                <a:solidFill>
                  <a:srgbClr val="00B050"/>
                </a:solidFill>
              </a:rPr>
              <a:t>tormozlanishi</a:t>
            </a:r>
            <a:endParaRPr lang="ru-RU" sz="2800" dirty="0">
              <a:ln>
                <a:solidFill>
                  <a:srgbClr val="C0000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6" name="Блок-схема: документ 5"/>
          <p:cNvSpPr/>
          <p:nvPr/>
        </p:nvSpPr>
        <p:spPr>
          <a:xfrm>
            <a:off x="285720" y="3786190"/>
            <a:ext cx="8715404" cy="3071810"/>
          </a:xfrm>
          <a:prstGeom prst="flowChartDocument">
            <a:avLst/>
          </a:prstGeom>
          <a:solidFill>
            <a:srgbClr val="CCFF99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57158" y="3786190"/>
            <a:ext cx="8572560" cy="3179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2.A.A.Uxtomskiy</a:t>
            </a:r>
            <a:r>
              <a:rPr lang="en-US" sz="2800" dirty="0" smtClean="0">
                <a:solidFill>
                  <a:srgbClr val="0070C0"/>
                </a:solidFill>
              </a:rPr>
              <a:t>ning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asoslariga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ko’ra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: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Muayyan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nerv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uchastkasidagi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kuchli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qo’zg’aluvchanlik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qobiliyatiga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ega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bo’lgan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qo’zg’alish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markazi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dominantadir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. U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markaziy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asab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tizimiga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kelgan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har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qanday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qo’zg’alish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,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impulslarni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qabul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qilib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,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ularga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tegishli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javob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qaytaradida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,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boshqa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markazlarni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tormozlash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evaziga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o’z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faoliyatini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yana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0070C0"/>
                </a:solidFill>
              </a:rPr>
              <a:t>kuchaytiradi</a:t>
            </a:r>
            <a:endParaRPr lang="ru-RU" sz="2800" dirty="0">
              <a:ln>
                <a:solidFill>
                  <a:schemeClr val="bg2"/>
                </a:solidFill>
              </a:ln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571472" y="142852"/>
            <a:ext cx="7786742" cy="1143008"/>
          </a:xfrm>
          <a:prstGeom prst="cloud">
            <a:avLst/>
          </a:prstGeom>
          <a:solidFill>
            <a:schemeClr val="accent1">
              <a:lumMod val="75000"/>
            </a:schemeClr>
          </a:solidFill>
          <a:ln>
            <a:solidFill>
              <a:srgbClr val="66FFFF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714480" y="357166"/>
            <a:ext cx="5572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FFFF"/>
                </a:solidFill>
              </a:rPr>
              <a:t>Diqqatning</a:t>
            </a:r>
            <a:r>
              <a:rPr lang="en-US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FFFF"/>
                </a:solidFill>
              </a:rPr>
              <a:t> </a:t>
            </a:r>
            <a:r>
              <a:rPr lang="en-US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FFFF"/>
                </a:solidFill>
              </a:rPr>
              <a:t>xususiyatlari</a:t>
            </a:r>
            <a:endParaRPr lang="ru-RU" sz="4000" dirty="0">
              <a:ln>
                <a:solidFill>
                  <a:sysClr val="windowText" lastClr="000000"/>
                </a:solidFill>
              </a:ln>
              <a:solidFill>
                <a:srgbClr val="00FFFF"/>
              </a:solidFill>
            </a:endParaRPr>
          </a:p>
        </p:txBody>
      </p:sp>
      <p:sp>
        <p:nvSpPr>
          <p:cNvPr id="4" name="Пятно 1 3"/>
          <p:cNvSpPr/>
          <p:nvPr/>
        </p:nvSpPr>
        <p:spPr>
          <a:xfrm>
            <a:off x="0" y="1428736"/>
            <a:ext cx="3643306" cy="2214578"/>
          </a:xfrm>
          <a:prstGeom prst="irregularSeal1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0FF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ятно 1 4"/>
          <p:cNvSpPr/>
          <p:nvPr/>
        </p:nvSpPr>
        <p:spPr>
          <a:xfrm>
            <a:off x="642910" y="4000504"/>
            <a:ext cx="3857652" cy="2428892"/>
          </a:xfrm>
          <a:prstGeom prst="irregularSeal1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4214810" y="1500174"/>
            <a:ext cx="3143272" cy="2643206"/>
          </a:xfrm>
          <a:prstGeom prst="irregularSeal1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но 1 6"/>
          <p:cNvSpPr/>
          <p:nvPr/>
        </p:nvSpPr>
        <p:spPr>
          <a:xfrm>
            <a:off x="5143504" y="4143380"/>
            <a:ext cx="3571900" cy="2714620"/>
          </a:xfrm>
          <a:prstGeom prst="irregularSeal1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14348" y="1928802"/>
            <a:ext cx="24288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1.Diqqaning                        </a:t>
            </a:r>
            <a:r>
              <a:rPr lang="en-US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ko’lami</a:t>
            </a:r>
            <a:endParaRPr lang="ru-RU" sz="3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0562" y="2071678"/>
            <a:ext cx="26432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2.Diqqatning </a:t>
            </a:r>
            <a:r>
              <a:rPr lang="en-US" sz="3200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ko’chuvchanli</a:t>
            </a:r>
            <a:endParaRPr lang="ru-RU" sz="320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1538" y="4572008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3.Diqqatning  </a:t>
            </a:r>
            <a:r>
              <a:rPr lang="en-US" sz="3600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bo’linishi</a:t>
            </a:r>
            <a:endParaRPr lang="ru-RU" sz="360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57884" y="4786322"/>
            <a:ext cx="2357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4.Diqqatning </a:t>
            </a:r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kuchi</a:t>
            </a:r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barqarorligi</a:t>
            </a:r>
            <a:endParaRPr lang="ru-RU" sz="320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57158" y="214290"/>
            <a:ext cx="8358246" cy="2786082"/>
          </a:xfrm>
          <a:prstGeom prst="ellipse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5786" y="285728"/>
            <a:ext cx="77867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                      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Diqqatning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ko’lami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.</a:t>
            </a:r>
          </a:p>
          <a:p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Diqqqatning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ko’lami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–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diqqatga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eng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qisqa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vaqt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ichida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sig’ishi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mumkin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bolgan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narsalar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soni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bilan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belgilanadi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.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Diqqat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ko’lami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tor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yoki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keng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bo’lishi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mumkin</a:t>
            </a:r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.</a:t>
            </a:r>
            <a:endParaRPr lang="en-US" sz="3200" dirty="0" smtClean="0">
              <a:ln>
                <a:solidFill>
                  <a:srgbClr val="FFFFCC"/>
                </a:solidFill>
              </a:ln>
              <a:solidFill>
                <a:srgbClr val="7030A0"/>
              </a:solidFill>
            </a:endParaRPr>
          </a:p>
          <a:p>
            <a:endParaRPr lang="ru-RU" sz="32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57158" y="3214686"/>
            <a:ext cx="8429684" cy="3500438"/>
          </a:xfrm>
          <a:prstGeom prst="ellipse">
            <a:avLst/>
          </a:prstGeom>
          <a:solidFill>
            <a:srgbClr val="99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14316" y="3195459"/>
            <a:ext cx="842968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               </a:t>
            </a:r>
            <a:r>
              <a:rPr lang="en-US" sz="3200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Diqqatning</a:t>
            </a:r>
            <a:r>
              <a:rPr lang="en-US" sz="3200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ko’chuvchanligi</a:t>
            </a:r>
            <a:r>
              <a:rPr lang="en-US" sz="3200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.</a:t>
            </a:r>
          </a:p>
          <a:p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Diqqatning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ko’chishi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deganda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,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uning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bir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narsadan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ikkinchi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boshqa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bir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narsaga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,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faoliyatning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bir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turidan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boshqa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turiga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o’tishini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tushunamiz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.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Diqqatni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ko’chirishning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nerv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fiziologik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asosi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,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asosan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ikkinchi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signallar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sistemasining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signallari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orqali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bosh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miyaning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po’stida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paydo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bo’lgan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optimal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qo’zg’alish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o’chog’ining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o’rin</a:t>
            </a:r>
            <a:r>
              <a:rPr lang="en-US" sz="28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 </a:t>
            </a:r>
            <a:r>
              <a:rPr lang="en-US" sz="2800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almashtirishidir</a:t>
            </a:r>
            <a:r>
              <a:rPr lang="en-US" sz="32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CCFF"/>
                </a:solidFill>
              </a:rPr>
              <a:t>.</a:t>
            </a:r>
            <a:endParaRPr lang="ru-RU" sz="32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CCFF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нутый угол 1"/>
          <p:cNvSpPr/>
          <p:nvPr/>
        </p:nvSpPr>
        <p:spPr>
          <a:xfrm>
            <a:off x="428596" y="214290"/>
            <a:ext cx="8572560" cy="6143668"/>
          </a:xfrm>
          <a:prstGeom prst="foldedCorner">
            <a:avLst>
              <a:gd name="adj" fmla="val 23132"/>
            </a:avLst>
          </a:prstGeom>
          <a:solidFill>
            <a:srgbClr val="FFFFCC"/>
          </a:solidFill>
          <a:ln>
            <a:solidFill>
              <a:srgbClr val="99FF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571472" y="50004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428604"/>
            <a:ext cx="8143932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                 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Diqqatning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bo’linishi</a:t>
            </a:r>
            <a:endParaRPr lang="en-US" sz="3200" b="1" dirty="0" smtClean="0">
              <a:ln>
                <a:solidFill>
                  <a:schemeClr val="bg2"/>
                </a:solidFill>
                <a:prstDash val="solid"/>
              </a:ln>
              <a:solidFill>
                <a:srgbClr val="FF00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Ma’lum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faoliyat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jarayonida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birgina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narsaga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emas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,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balki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ikki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va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uch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narsaga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ham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qaratilishi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mumkin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ayni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vaqtda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ayrim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faoliyat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turlariga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bo’lina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oladi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Faqat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birgina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narsaga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qaratilgan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diqqatni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konsentratsiyalash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-</a:t>
            </a:r>
          </a:p>
          <a:p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gan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yoki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to’plangan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deyiladi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</a:t>
            </a:r>
          </a:p>
          <a:p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Agarda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faqat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bir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murakkab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ish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jarayoni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-</a:t>
            </a:r>
          </a:p>
          <a:p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ning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o’zida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ikki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yoki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uch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narsaga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qaratilgan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va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faoliyatning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turli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usullari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bog’liq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bo’lsa</a:t>
            </a:r>
            <a:endParaRPr lang="en-US" sz="3200" b="1" dirty="0" smtClean="0">
              <a:ln>
                <a:solidFill>
                  <a:schemeClr val="bg2"/>
                </a:solidFill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bunday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bo’lingan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yoki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taqsim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qilin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-</a:t>
            </a:r>
          </a:p>
          <a:p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gan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diqqat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sz="3200" b="1" dirty="0" err="1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deyiladi</a:t>
            </a:r>
            <a:r>
              <a:rPr lang="en-US" sz="3200" b="1" dirty="0" smtClean="0">
                <a:ln>
                  <a:solidFill>
                    <a:schemeClr val="bg2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несколько документов 1"/>
          <p:cNvSpPr/>
          <p:nvPr/>
        </p:nvSpPr>
        <p:spPr>
          <a:xfrm>
            <a:off x="285720" y="214290"/>
            <a:ext cx="8643998" cy="6429420"/>
          </a:xfrm>
          <a:prstGeom prst="flowChartMultidocument">
            <a:avLst/>
          </a:prstGeom>
          <a:solidFill>
            <a:srgbClr val="FFCCFF"/>
          </a:solidFill>
          <a:ln>
            <a:solidFill>
              <a:srgbClr val="99FF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28596" y="785794"/>
            <a:ext cx="728667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</a:t>
            </a:r>
            <a:r>
              <a:rPr lang="en-US" sz="32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Diqqatning</a:t>
            </a:r>
            <a:r>
              <a:rPr lang="en-US" sz="32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kuchi</a:t>
            </a:r>
            <a:r>
              <a:rPr lang="en-US" sz="32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32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barqarorligi</a:t>
            </a:r>
            <a:endParaRPr lang="en-US" sz="3200" b="1" dirty="0" smtClean="0">
              <a:ln w="12700">
                <a:solidFill>
                  <a:schemeClr val="bg2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Diqqatning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kuchi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turli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darajada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bo’lishi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kuchli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kuchsiz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bo’lishi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mumkin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kuchli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bo’lsa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u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obyektiga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shuncha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ko’p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to’planadi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keraksz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narsalarga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kam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chalg’iydi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Eng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kuchsiz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,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tarqoq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parishon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yoki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to’g’ridan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to’gri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parishonlik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deyiladi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Uzoq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muddatgacha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bir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narsaning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o’ziga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qaratilib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tura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oladigandiqqat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barqaror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deyiladi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Agar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biror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bir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faoliyat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jarayonida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boshqa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narsalarga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chalg’isa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tez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sustlashsa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so’nib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qolsa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bunday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beqaror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deyiladi</a:t>
            </a:r>
            <a:r>
              <a:rPr lang="en-US" sz="28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2800" b="1" dirty="0">
              <a:ln w="12700">
                <a:solidFill>
                  <a:schemeClr val="bg2"/>
                </a:solidFill>
                <a:prstDash val="solid"/>
              </a:ln>
              <a:solidFill>
                <a:srgbClr val="66FF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вырезанными противолежащими углами 1"/>
          <p:cNvSpPr/>
          <p:nvPr/>
        </p:nvSpPr>
        <p:spPr>
          <a:xfrm>
            <a:off x="357158" y="1357298"/>
            <a:ext cx="8286808" cy="5072098"/>
          </a:xfrm>
          <a:prstGeom prst="snip2Diag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00034" y="1428736"/>
            <a:ext cx="78581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I.P.Pavlov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ning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oliy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nerv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faoliyati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haqidagi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ta’limoti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,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A.A.Uxtomskiy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ilgari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surgan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dominantlik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prinsiplari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diqqatning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fiziologik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asoslari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va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mexanizmlarini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ilmiy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nuqtayi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nazardan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tushuntirish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imkonini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yaratdi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.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Shundey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bo’lsada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yana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juda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ko’plab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nazariyalar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mavjud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.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Shu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jumladan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psixologiya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fanida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diqqatni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o’rganishning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yana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ikki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xil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nazariyasi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mavjud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.</a:t>
            </a:r>
          </a:p>
          <a:p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Birinchi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nazariya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negizida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ongning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bir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nuqtada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yo’nalganligi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yotadi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.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Ikkinchi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nazariyaga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binoan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uning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zamirida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organizmning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orientirovka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faoliyati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   </a:t>
            </a:r>
            <a:r>
              <a:rPr lang="en-US" sz="2800" dirty="0" err="1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turadi</a:t>
            </a:r>
            <a:r>
              <a:rPr lang="en-US" sz="2800" dirty="0" smtClean="0">
                <a:ln>
                  <a:solidFill>
                    <a:schemeClr val="bg2"/>
                  </a:solidFill>
                </a:ln>
                <a:solidFill>
                  <a:schemeClr val="bg2"/>
                </a:solidFill>
              </a:rPr>
              <a:t>.</a:t>
            </a:r>
            <a:endParaRPr lang="ru-RU" sz="2800" dirty="0">
              <a:ln>
                <a:solidFill>
                  <a:schemeClr val="bg2"/>
                </a:solidFill>
              </a:ln>
              <a:solidFill>
                <a:schemeClr val="bg2"/>
              </a:solidFill>
            </a:endParaRPr>
          </a:p>
        </p:txBody>
      </p:sp>
      <p:sp>
        <p:nvSpPr>
          <p:cNvPr id="5" name="Пятно 2 4"/>
          <p:cNvSpPr/>
          <p:nvPr/>
        </p:nvSpPr>
        <p:spPr>
          <a:xfrm>
            <a:off x="0" y="0"/>
            <a:ext cx="9144000" cy="1357298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357166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FF00"/>
                </a:solidFill>
              </a:rPr>
              <a:t>Jahon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psixologiyasi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fanida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diqqat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</a:rPr>
              <a:t>nazariyalari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0" y="0"/>
            <a:ext cx="6786610" cy="2786082"/>
          </a:xfrm>
          <a:prstGeom prst="cloudCallout">
            <a:avLst>
              <a:gd name="adj1" fmla="val -44922"/>
              <a:gd name="adj2" fmla="val 60014"/>
            </a:avLst>
          </a:prstGeom>
          <a:solidFill>
            <a:srgbClr val="66FFFF"/>
          </a:solidFill>
          <a:ln>
            <a:solidFill>
              <a:srgbClr val="99FF33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42910" y="142852"/>
            <a:ext cx="6000792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i="1" dirty="0" err="1" smtClean="0">
                <a:solidFill>
                  <a:srgbClr val="002060"/>
                </a:solidFill>
              </a:rPr>
              <a:t>Diqqat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shundan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iboratki</a:t>
            </a:r>
            <a:r>
              <a:rPr lang="en-US" sz="2800" b="1" i="1" dirty="0" smtClean="0">
                <a:solidFill>
                  <a:srgbClr val="002060"/>
                </a:solidFill>
              </a:rPr>
              <a:t>, u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nimaga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qaratilgan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bo’lsa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uni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ko’rish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mumkin</a:t>
            </a:r>
            <a:r>
              <a:rPr lang="en-US" sz="2800" b="1" i="1" dirty="0" smtClean="0">
                <a:solidFill>
                  <a:srgbClr val="002060"/>
                </a:solidFill>
              </a:rPr>
              <a:t>.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Diqqatni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kishi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psixik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faoliyatini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biron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bir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obyektga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yo’naltirish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va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to’plash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bilan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boshqa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obyektlardan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chalg’itish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mumkin</a:t>
            </a:r>
            <a:r>
              <a:rPr lang="en-US" sz="2800" b="1" i="1" dirty="0" smtClean="0">
                <a:solidFill>
                  <a:srgbClr val="002060"/>
                </a:solidFill>
              </a:rPr>
              <a:t>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Стрелка влево 4"/>
          <p:cNvSpPr/>
          <p:nvPr/>
        </p:nvSpPr>
        <p:spPr>
          <a:xfrm>
            <a:off x="6689596" y="313437"/>
            <a:ext cx="2500330" cy="1500198"/>
          </a:xfrm>
          <a:prstGeom prst="lef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786578" y="785794"/>
            <a:ext cx="2357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N.F.Dobrinin</a:t>
            </a:r>
            <a:endParaRPr lang="ru-RU" sz="3200" dirty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rgbClr val="FF0000"/>
              </a:solidFill>
            </a:endParaRPr>
          </a:p>
        </p:txBody>
      </p:sp>
      <p:sp>
        <p:nvSpPr>
          <p:cNvPr id="7" name="Выноска-облако 6"/>
          <p:cNvSpPr/>
          <p:nvPr/>
        </p:nvSpPr>
        <p:spPr>
          <a:xfrm>
            <a:off x="0" y="2857496"/>
            <a:ext cx="7143768" cy="3500462"/>
          </a:xfrm>
          <a:prstGeom prst="cloudCallout">
            <a:avLst>
              <a:gd name="adj1" fmla="val -47205"/>
              <a:gd name="adj2" fmla="val 54242"/>
            </a:avLst>
          </a:prstGeom>
          <a:solidFill>
            <a:srgbClr val="FFFF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28596" y="3214686"/>
            <a:ext cx="67866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Obyektning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paydo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bo’lishi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bilan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diqqat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yuzaga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keladi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.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Obyekt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yo’qo’ganidan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keyin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esa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psixik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qism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bo’lgan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tekshirish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,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nazorat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qilish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jarayoni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boshlanadi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.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Demak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,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diqqat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ongning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bir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obyektga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yo’naltirilishi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va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ongli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holatini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nazorat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qiluvchi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jarayondir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.</a:t>
            </a:r>
            <a:endParaRPr lang="ru-RU" sz="2800" dirty="0">
              <a:ln w="18000">
                <a:solidFill>
                  <a:schemeClr val="bg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9" name="Стрелка влево 8"/>
          <p:cNvSpPr/>
          <p:nvPr/>
        </p:nvSpPr>
        <p:spPr>
          <a:xfrm>
            <a:off x="6572264" y="4857760"/>
            <a:ext cx="2571736" cy="1643074"/>
          </a:xfrm>
          <a:prstGeom prst="leftArrow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929454" y="5357826"/>
            <a:ext cx="22145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P.Y.Galperin</a:t>
            </a:r>
            <a:endParaRPr lang="ru-RU" sz="3200" dirty="0">
              <a:ln>
                <a:solidFill>
                  <a:schemeClr val="bg2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2500298" y="285728"/>
            <a:ext cx="6357982" cy="2285992"/>
          </a:xfrm>
          <a:prstGeom prst="round2Diag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71736" y="285728"/>
            <a:ext cx="6572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</a:rPr>
              <a:t>1926-yilda, “</a:t>
            </a:r>
            <a:r>
              <a:rPr lang="en-US" sz="2400" dirty="0" err="1" smtClean="0">
                <a:solidFill>
                  <a:srgbClr val="FFFF00"/>
                </a:solidFill>
              </a:rPr>
              <a:t>Ustanovka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va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Diqqat</a:t>
            </a:r>
            <a:r>
              <a:rPr lang="en-US" sz="2400" dirty="0" smtClean="0">
                <a:solidFill>
                  <a:srgbClr val="FFFF00"/>
                </a:solidFill>
              </a:rPr>
              <a:t>” </a:t>
            </a:r>
            <a:r>
              <a:rPr lang="en-US" sz="2400" dirty="0" err="1" smtClean="0">
                <a:solidFill>
                  <a:srgbClr val="FFFF00"/>
                </a:solidFill>
              </a:rPr>
              <a:t>darsligi</a:t>
            </a:r>
            <a:r>
              <a:rPr lang="en-US" sz="2400" dirty="0" smtClean="0">
                <a:solidFill>
                  <a:srgbClr val="FFFF00"/>
                </a:solidFill>
              </a:rPr>
              <a:t> chop </a:t>
            </a:r>
            <a:r>
              <a:rPr lang="en-US" sz="2400" dirty="0" err="1" smtClean="0">
                <a:solidFill>
                  <a:srgbClr val="FFFF00"/>
                </a:solidFill>
              </a:rPr>
              <a:t>etiladi</a:t>
            </a:r>
            <a:r>
              <a:rPr lang="en-US" sz="2400" dirty="0" smtClean="0">
                <a:solidFill>
                  <a:srgbClr val="FFFF00"/>
                </a:solidFill>
              </a:rPr>
              <a:t>. </a:t>
            </a:r>
            <a:r>
              <a:rPr lang="en-US" sz="2400" dirty="0" err="1" smtClean="0">
                <a:solidFill>
                  <a:srgbClr val="FFFF00"/>
                </a:solidFill>
              </a:rPr>
              <a:t>Unga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ko’ra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qator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obyektlardan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bir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obyektni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ajratishdiqqatning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subyektiv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kechinmasidir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va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buni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obyektiv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hodisalar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bilan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taqqoslashsezgi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organlarining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ustanovkasidan</a:t>
            </a:r>
            <a:r>
              <a:rPr lang="en-US" sz="2400" dirty="0" smtClean="0">
                <a:solidFill>
                  <a:srgbClr val="FFFF00"/>
                </a:solidFill>
              </a:rPr>
              <a:t>- </a:t>
            </a:r>
            <a:r>
              <a:rPr lang="en-US" sz="2400" dirty="0" err="1" smtClean="0">
                <a:solidFill>
                  <a:srgbClr val="FFFF00"/>
                </a:solidFill>
              </a:rPr>
              <a:t>ishlash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vaziyatidan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iborat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4" name="Овальная выноска 3"/>
          <p:cNvSpPr/>
          <p:nvPr/>
        </p:nvSpPr>
        <p:spPr>
          <a:xfrm>
            <a:off x="428596" y="714356"/>
            <a:ext cx="1928826" cy="1714512"/>
          </a:xfrm>
          <a:prstGeom prst="wedgeEllipseCallout">
            <a:avLst>
              <a:gd name="adj1" fmla="val -70933"/>
              <a:gd name="adj2" fmla="val 50217"/>
            </a:avLst>
          </a:prstGeom>
          <a:solidFill>
            <a:srgbClr val="99FF33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85720" y="1285860"/>
            <a:ext cx="2357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n>
                  <a:solidFill>
                    <a:schemeClr val="bg2"/>
                  </a:solidFill>
                </a:ln>
                <a:solidFill>
                  <a:srgbClr val="FF0000"/>
                </a:solidFill>
              </a:rPr>
              <a:t>K.N.Kornilov</a:t>
            </a:r>
            <a:endParaRPr lang="ru-RU" sz="3200" dirty="0">
              <a:ln>
                <a:solidFill>
                  <a:schemeClr val="bg2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2571736" y="3000372"/>
            <a:ext cx="6286544" cy="3286148"/>
          </a:xfrm>
          <a:prstGeom prst="round2Diag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857488" y="3214686"/>
            <a:ext cx="58579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Diqqatni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biror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obyektga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tanlab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yo’nalishiununi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fenomenologik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harakteridir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Bunday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fenomemenologik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harakteristikada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ham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diqqatning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tabiati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xususiyatlari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ochilmay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qolaveradi</a:t>
            </a:r>
            <a:endParaRPr lang="ru-RU" sz="2800" b="1" dirty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285720" y="3643314"/>
            <a:ext cx="2214578" cy="1857388"/>
          </a:xfrm>
          <a:prstGeom prst="wedgeEllipseCallout">
            <a:avLst>
              <a:gd name="adj1" fmla="val -64792"/>
              <a:gd name="adj2" fmla="val 45692"/>
            </a:avLst>
          </a:prstGeom>
          <a:solidFill>
            <a:srgbClr val="7030A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0" y="4429132"/>
            <a:ext cx="2643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S.L.Rubinshteyn</a:t>
            </a:r>
            <a:endParaRPr lang="ru-RU" sz="2800" b="1" dirty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адержка 1"/>
          <p:cNvSpPr/>
          <p:nvPr/>
        </p:nvSpPr>
        <p:spPr>
          <a:xfrm>
            <a:off x="214282" y="2000240"/>
            <a:ext cx="8715436" cy="4643470"/>
          </a:xfrm>
          <a:prstGeom prst="flowChartDelay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57158" y="2214554"/>
            <a:ext cx="77867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</a:rPr>
              <a:t>K.D.Ushinskiy</a:t>
            </a:r>
            <a:r>
              <a:rPr lang="en-US" sz="2800" dirty="0" err="1" smtClean="0">
                <a:solidFill>
                  <a:schemeClr val="bg1"/>
                </a:solidFill>
              </a:rPr>
              <a:t>ning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fikricha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diiqat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ruhiy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hayo</a:t>
            </a:r>
            <a:r>
              <a:rPr lang="en-US" sz="2800" dirty="0" smtClean="0">
                <a:solidFill>
                  <a:schemeClr val="bg1"/>
                </a:solidFill>
              </a:rPr>
              <a:t>-</a:t>
            </a:r>
          </a:p>
          <a:p>
            <a:r>
              <a:rPr lang="en-US" sz="2800" dirty="0" err="1" smtClean="0">
                <a:solidFill>
                  <a:schemeClr val="bg1"/>
                </a:solidFill>
              </a:rPr>
              <a:t>timizning</a:t>
            </a:r>
            <a:r>
              <a:rPr lang="en-US" sz="2800" dirty="0" smtClean="0">
                <a:solidFill>
                  <a:schemeClr val="bg1"/>
                </a:solidFill>
              </a:rPr>
              <a:t>  </a:t>
            </a:r>
            <a:r>
              <a:rPr lang="en-US" sz="2800" dirty="0" err="1" smtClean="0">
                <a:solidFill>
                  <a:schemeClr val="bg1"/>
                </a:solidFill>
              </a:rPr>
              <a:t>shunday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yagona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eshiigidirki</a:t>
            </a:r>
            <a:r>
              <a:rPr lang="en-US" sz="2800" dirty="0" smtClean="0">
                <a:solidFill>
                  <a:schemeClr val="bg1"/>
                </a:solidFill>
              </a:rPr>
              <a:t>, </a:t>
            </a:r>
            <a:r>
              <a:rPr lang="en-US" sz="2800" dirty="0" err="1" smtClean="0">
                <a:solidFill>
                  <a:schemeClr val="bg1"/>
                </a:solidFill>
              </a:rPr>
              <a:t>ongimizga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kiradigan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barchasi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shu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eshik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orqali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o’tib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kiradi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  <a:r>
              <a:rPr lang="en-US" sz="2800" dirty="0" err="1" smtClean="0">
                <a:solidFill>
                  <a:schemeClr val="bg1"/>
                </a:solidFill>
              </a:rPr>
              <a:t>Diiqqat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obyektni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to’la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va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aniq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idrok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qilish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qobiliyatiga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ega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  <a:r>
              <a:rPr lang="en-US" sz="2800" dirty="0" err="1" smtClean="0">
                <a:solidFill>
                  <a:schemeClr val="bg1"/>
                </a:solidFill>
              </a:rPr>
              <a:t>Ziyraklikning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qator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sabablariga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oldin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idrok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qilingan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obyekt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izlarining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ahamiyatidan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tashqari</a:t>
            </a:r>
            <a:r>
              <a:rPr lang="en-US" sz="2800" dirty="0" smtClean="0">
                <a:solidFill>
                  <a:schemeClr val="bg1"/>
                </a:solidFill>
              </a:rPr>
              <a:t>, </a:t>
            </a:r>
            <a:r>
              <a:rPr lang="en-US" sz="2800" dirty="0" err="1" smtClean="0">
                <a:solidFill>
                  <a:schemeClr val="bg1"/>
                </a:solidFill>
              </a:rPr>
              <a:t>Ushinskiy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taassurotning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kuchi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va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to’plangan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aktlarni</a:t>
            </a:r>
            <a:r>
              <a:rPr lang="en-US" sz="2800" dirty="0" smtClean="0">
                <a:solidFill>
                  <a:schemeClr val="bg1"/>
                </a:solidFill>
              </a:rPr>
              <a:t>  </a:t>
            </a:r>
            <a:r>
              <a:rPr lang="en-US" sz="2800" dirty="0" err="1" smtClean="0">
                <a:solidFill>
                  <a:schemeClr val="bg1"/>
                </a:solidFill>
              </a:rPr>
              <a:t>boshqara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olishni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ko’rsatadi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  <a:r>
              <a:rPr lang="en-US" sz="2800" dirty="0" err="1" smtClean="0">
                <a:solidFill>
                  <a:schemeClr val="bg1"/>
                </a:solidFill>
              </a:rPr>
              <a:t>Bolaning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rivojlanishi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uning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diqqatini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to’g’ri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yo’nal</a:t>
            </a:r>
            <a:r>
              <a:rPr lang="en-US" sz="2800" dirty="0" smtClean="0">
                <a:solidFill>
                  <a:schemeClr val="bg1"/>
                </a:solidFill>
              </a:rPr>
              <a:t>-</a:t>
            </a:r>
          </a:p>
          <a:p>
            <a:r>
              <a:rPr lang="en-US" sz="2800" dirty="0" err="1" smtClean="0">
                <a:solidFill>
                  <a:schemeClr val="bg1"/>
                </a:solidFill>
              </a:rPr>
              <a:t>tira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bilishligini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Ushinskiy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ko’rsatadi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4" name="Блок-схема: решение 3"/>
          <p:cNvSpPr/>
          <p:nvPr/>
        </p:nvSpPr>
        <p:spPr>
          <a:xfrm>
            <a:off x="0" y="214290"/>
            <a:ext cx="8929718" cy="1500198"/>
          </a:xfrm>
          <a:prstGeom prst="flowChartDecision">
            <a:avLst/>
          </a:prstGeom>
          <a:solidFill>
            <a:srgbClr val="99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571480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Diqqatning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pedagogik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psixologiyada</a:t>
            </a:r>
            <a:r>
              <a:rPr lang="en-US" sz="28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o’rganilishi</a:t>
            </a:r>
            <a:endParaRPr lang="ru-RU" sz="2800" b="1" dirty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5720" y="214290"/>
            <a:ext cx="8643998" cy="192882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85720" y="214290"/>
            <a:ext cx="8572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L.S.Vigotskiy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muammosini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o’rganishda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ijtimoiy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genetik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nuqtayi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nazaridan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yondashdi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Ixtiyoriy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diqqqatni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tasqi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simmular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vositasida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nutq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funksiyasini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yo’naltirish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deb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tushuntirdi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A.N.Leontev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bolalarda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diqqat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formalarini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tahlil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qilib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3ta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mavjud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ekanligini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ko’rsatdi</a:t>
            </a:r>
            <a:r>
              <a:rPr lang="en-US" sz="2400" b="1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2400" b="1" dirty="0">
              <a:ln w="12700">
                <a:solidFill>
                  <a:schemeClr val="bg2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2500306"/>
          <a:ext cx="850112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вырезанным углом 1"/>
          <p:cNvSpPr/>
          <p:nvPr/>
        </p:nvSpPr>
        <p:spPr>
          <a:xfrm>
            <a:off x="571472" y="500042"/>
            <a:ext cx="8143932" cy="5857916"/>
          </a:xfrm>
          <a:prstGeom prst="snip1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928662" y="1000108"/>
            <a:ext cx="74295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boshqarish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tarbiyalash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o’quvchilarda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rivojlanish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masalasi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I.V.Staxov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tomonidan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atroflicha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o’rganilgan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</a:p>
          <a:p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Psixolog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N.V.Kuzmina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ning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fikricha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o’qituvchilarning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dars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davomida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berayotgan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bilimini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qanchalik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o’zlashtira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olishini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tekshirib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bunda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asosiy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yetakchi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jarayonni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o’ynaydi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Shunung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uchun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ham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ta’lim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tarbiya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jarayonida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hammadan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avval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tarbiyachi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o’quvchining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diqqatini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torta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bilishlik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tarbiyachining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asosiy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maqsadi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bo’lishi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kerak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Bu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o’qiladigan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materialni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o’qituvchi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puxta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bilishni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talab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qiladi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Bundan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kelib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chiqadiki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diqqatning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tarbiyalanishi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shakllanishi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ham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vujudga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keladi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-конечная звезда 1"/>
          <p:cNvSpPr/>
          <p:nvPr/>
        </p:nvSpPr>
        <p:spPr>
          <a:xfrm>
            <a:off x="2214546" y="1643050"/>
            <a:ext cx="285752" cy="500066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32-конечная звезда 2"/>
          <p:cNvSpPr/>
          <p:nvPr/>
        </p:nvSpPr>
        <p:spPr>
          <a:xfrm>
            <a:off x="428596" y="214290"/>
            <a:ext cx="7786742" cy="6357982"/>
          </a:xfrm>
          <a:prstGeom prst="star32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857356" y="1500174"/>
            <a:ext cx="50720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Shunday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qilib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obyektiv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voqelikdagi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narsa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hodisalar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subyektiv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kechinmalar</a:t>
            </a:r>
            <a:endParaRPr lang="en-US" sz="2400" b="1" dirty="0" smtClean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obyekti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bolib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hisoblanadi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jarayonida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ongning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voqelikka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nisbatan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tanlab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munosabatda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bo’lish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xususiyati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namoyon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bo’ladi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O’quvchi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biror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obyektga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diqqat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qilar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ekan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ayni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bir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paytda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qolgan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narsa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hodisalarni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ong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doirasidan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chetda</a:t>
            </a:r>
            <a:r>
              <a:rPr lang="en-US" sz="2400" b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qoldirmaydi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214282" y="0"/>
            <a:ext cx="7358082" cy="4143380"/>
          </a:xfrm>
          <a:prstGeom prst="cloud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chemeClr val="bg2"/>
                </a:solidFill>
              </a:ln>
              <a:solidFill>
                <a:srgbClr val="00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290" y="857232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00FFFF"/>
                </a:solidFill>
              </a:rPr>
              <a:t>Tuzuvchi</a:t>
            </a:r>
            <a:r>
              <a:rPr lang="en-US" sz="360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00FFFF"/>
                </a:solidFill>
              </a:rPr>
              <a:t>: Mirzoyev</a:t>
            </a:r>
            <a:r>
              <a:rPr lang="en-US" sz="3600" dirty="0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00FFFF"/>
                </a:solidFill>
              </a:rPr>
              <a:t> </a:t>
            </a:r>
            <a:r>
              <a:rPr lang="en-US" sz="3600" dirty="0" err="1" smtClean="0">
                <a:ln w="12700">
                  <a:solidFill>
                    <a:schemeClr val="bg2"/>
                  </a:solidFill>
                  <a:prstDash val="solid"/>
                </a:ln>
                <a:solidFill>
                  <a:srgbClr val="00FFFF"/>
                </a:solidFill>
              </a:rPr>
              <a:t>Jamshid</a:t>
            </a:r>
            <a:endParaRPr lang="ru-RU" sz="3600" dirty="0">
              <a:ln w="12700">
                <a:solidFill>
                  <a:schemeClr val="bg2"/>
                </a:solidFill>
                <a:prstDash val="solid"/>
              </a:ln>
              <a:solidFill>
                <a:srgbClr val="00FFFF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4282" y="4786322"/>
            <a:ext cx="8715436" cy="1456267"/>
          </a:xfrm>
        </p:spPr>
        <p:txBody>
          <a:bodyPr>
            <a:noAutofit/>
          </a:bodyPr>
          <a:lstStyle/>
          <a:p>
            <a:pPr algn="ctr"/>
            <a:r>
              <a:rPr lang="en-US" sz="6600" b="1" cap="none" dirty="0" err="1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E’tiboringiz</a:t>
            </a:r>
            <a:r>
              <a:rPr lang="en-US" sz="6600" b="1" cap="none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6600" b="1" cap="none" dirty="0" err="1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uchun</a:t>
            </a:r>
            <a:r>
              <a:rPr lang="en-US" sz="6600" b="1" cap="none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6600" b="1" cap="none" dirty="0" err="1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rahmat</a:t>
            </a:r>
            <a:r>
              <a:rPr lang="en-US" sz="6600" b="1" cap="none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</a:t>
            </a:r>
            <a:endParaRPr lang="ru-RU" sz="6600" b="1" cap="none" dirty="0">
              <a:ln w="12700">
                <a:solidFill>
                  <a:srgbClr val="FF0000"/>
                </a:solidFill>
                <a:prstDash val="solid"/>
              </a:ln>
              <a:solidFill>
                <a:schemeClr val="bg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tf00001238</Template>
  <TotalTime>672</TotalTime>
  <Words>1128</Words>
  <Application>Microsoft Office PowerPoint</Application>
  <PresentationFormat>Экран (4:3)</PresentationFormat>
  <Paragraphs>91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Gabriola</vt:lpstr>
      <vt:lpstr>MV Boli</vt:lpstr>
      <vt:lpstr>Celestial</vt:lpstr>
      <vt:lpstr>                 Mavzu:    Diqqat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User-LS</cp:lastModifiedBy>
  <cp:revision>73</cp:revision>
  <dcterms:created xsi:type="dcterms:W3CDTF">2020-04-07T16:07:06Z</dcterms:created>
  <dcterms:modified xsi:type="dcterms:W3CDTF">2020-09-09T15:56:22Z</dcterms:modified>
</cp:coreProperties>
</file>